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26" r:id="rId4"/>
    <p:sldId id="32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28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364F2DF-5016-5272-D4FE-82E10B5EB8B1}"/>
              </a:ext>
            </a:extLst>
          </p:cNvPr>
          <p:cNvSpPr txBox="1"/>
          <p:nvPr/>
        </p:nvSpPr>
        <p:spPr>
          <a:xfrm>
            <a:off x="1013460" y="3699030"/>
            <a:ext cx="7879080" cy="2268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盗難注意！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EB3436-2707-748A-B381-4919D94A62FA}"/>
              </a:ext>
            </a:extLst>
          </p:cNvPr>
          <p:cNvSpPr txBox="1"/>
          <p:nvPr/>
        </p:nvSpPr>
        <p:spPr>
          <a:xfrm>
            <a:off x="1013460" y="1009618"/>
            <a:ext cx="7879080" cy="2268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タバコ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8AA20-1969-12D9-7333-F160C452BE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1AF5750-A453-FFAB-53B8-7D01C17AB09A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0BCBB85F-BF34-6943-E444-3E2A48C3BDAA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E369A0-D6BE-B4B8-0A04-B53D8FF4CE87}"/>
              </a:ext>
            </a:extLst>
          </p:cNvPr>
          <p:cNvSpPr txBox="1"/>
          <p:nvPr/>
        </p:nvSpPr>
        <p:spPr>
          <a:xfrm>
            <a:off x="1013460" y="3699030"/>
            <a:ext cx="7879080" cy="2268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持ち出し厳禁！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1B5CA81-D125-F1C7-8856-8F4783DEDD1E}"/>
              </a:ext>
            </a:extLst>
          </p:cNvPr>
          <p:cNvSpPr txBox="1"/>
          <p:nvPr/>
        </p:nvSpPr>
        <p:spPr>
          <a:xfrm>
            <a:off x="1013460" y="1009618"/>
            <a:ext cx="7879080" cy="2268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タバコ盗難注意！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37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857D4-82C8-87F9-6421-BB8AE3BBB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E39FF7A-4A13-EBD5-9881-8B86563EB2A3}"/>
              </a:ext>
            </a:extLst>
          </p:cNvPr>
          <p:cNvSpPr/>
          <p:nvPr/>
        </p:nvSpPr>
        <p:spPr>
          <a:xfrm>
            <a:off x="111211" y="129480"/>
            <a:ext cx="2951579" cy="66434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92B28E6-8AA7-5EAE-ABB1-6873983E0E69}"/>
              </a:ext>
            </a:extLst>
          </p:cNvPr>
          <p:cNvGrpSpPr/>
          <p:nvPr/>
        </p:nvGrpSpPr>
        <p:grpSpPr>
          <a:xfrm>
            <a:off x="309283" y="2224347"/>
            <a:ext cx="2555434" cy="2555434"/>
            <a:chOff x="1822472" y="4171710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764BF07-C57E-3B9A-7BAD-8FE0BDBB5F22}"/>
                </a:ext>
              </a:extLst>
            </p:cNvPr>
            <p:cNvGrpSpPr/>
            <p:nvPr/>
          </p:nvGrpSpPr>
          <p:grpSpPr>
            <a:xfrm>
              <a:off x="1822472" y="4171710"/>
              <a:ext cx="2412166" cy="2412166"/>
              <a:chOff x="1191807" y="3973274"/>
              <a:chExt cx="2412166" cy="2412166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CF6F0A58-87C1-8DAE-A3D8-AD388566A150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CFC5AA1B-B75A-727C-9F58-A192D4AF52F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152C16D8-1A1B-0E57-CFD1-13D8A68E2941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BF5B3F2-0CA4-4A7E-6185-3FB538CEC1D1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F762C69-4313-1D3F-73ED-EB0034DE5661}"/>
                </a:ext>
              </a:extLst>
            </p:cNvPr>
            <p:cNvSpPr/>
            <p:nvPr/>
          </p:nvSpPr>
          <p:spPr bwMode="auto">
            <a:xfrm>
              <a:off x="1892112" y="4241350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28E800A-3975-EED8-1D7E-2EC6395AE0D8}"/>
                </a:ext>
              </a:extLst>
            </p:cNvPr>
            <p:cNvGrpSpPr/>
            <p:nvPr/>
          </p:nvGrpSpPr>
          <p:grpSpPr>
            <a:xfrm>
              <a:off x="2057180" y="5568678"/>
              <a:ext cx="1863455" cy="688683"/>
              <a:chOff x="1635238" y="4028277"/>
              <a:chExt cx="3556644" cy="131444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6AB870D-E412-C7D4-B04F-C77AB7995F4F}"/>
                  </a:ext>
                </a:extLst>
              </p:cNvPr>
              <p:cNvSpPr/>
              <p:nvPr/>
            </p:nvSpPr>
            <p:spPr bwMode="auto">
              <a:xfrm>
                <a:off x="1960552" y="4028277"/>
                <a:ext cx="3231330" cy="1314440"/>
              </a:xfrm>
              <a:custGeom>
                <a:avLst/>
                <a:gdLst>
                  <a:gd name="csX0" fmla="*/ 1392555 w 3231330"/>
                  <a:gd name="csY0" fmla="*/ 0 h 1314440"/>
                  <a:gd name="csX1" fmla="*/ 3179895 w 3231330"/>
                  <a:gd name="csY1" fmla="*/ 0 h 1314440"/>
                  <a:gd name="csX2" fmla="*/ 3231330 w 3231330"/>
                  <a:gd name="csY2" fmla="*/ 51435 h 1314440"/>
                  <a:gd name="csX3" fmla="*/ 3231330 w 3231330"/>
                  <a:gd name="csY3" fmla="*/ 668645 h 1314440"/>
                  <a:gd name="csX4" fmla="*/ 3199916 w 3231330"/>
                  <a:gd name="csY4" fmla="*/ 716038 h 1314440"/>
                  <a:gd name="csX5" fmla="*/ 3195216 w 3231330"/>
                  <a:gd name="csY5" fmla="*/ 716987 h 1314440"/>
                  <a:gd name="csX6" fmla="*/ 3190822 w 3231330"/>
                  <a:gd name="csY6" fmla="*/ 721576 h 1314440"/>
                  <a:gd name="csX7" fmla="*/ 1870685 w 3231330"/>
                  <a:gd name="csY7" fmla="*/ 1302383 h 1314440"/>
                  <a:gd name="csX8" fmla="*/ 1858796 w 3231330"/>
                  <a:gd name="csY8" fmla="*/ 1310398 h 1314440"/>
                  <a:gd name="csX9" fmla="*/ 1838775 w 3231330"/>
                  <a:gd name="csY9" fmla="*/ 1314440 h 1314440"/>
                  <a:gd name="csX10" fmla="*/ 51435 w 3231330"/>
                  <a:gd name="csY10" fmla="*/ 1314440 h 1314440"/>
                  <a:gd name="csX11" fmla="*/ 0 w 3231330"/>
                  <a:gd name="csY11" fmla="*/ 1263005 h 1314440"/>
                  <a:gd name="csX12" fmla="*/ 0 w 3231330"/>
                  <a:gd name="csY12" fmla="*/ 645795 h 1314440"/>
                  <a:gd name="csX13" fmla="*/ 15065 w 3231330"/>
                  <a:gd name="csY13" fmla="*/ 609425 h 1314440"/>
                  <a:gd name="csX14" fmla="*/ 21495 w 3231330"/>
                  <a:gd name="csY14" fmla="*/ 605090 h 1314440"/>
                  <a:gd name="csX15" fmla="*/ 29306 w 3231330"/>
                  <a:gd name="csY15" fmla="*/ 596931 h 1314440"/>
                  <a:gd name="csX16" fmla="*/ 1356731 w 3231330"/>
                  <a:gd name="csY16" fmla="*/ 12918 h 1314440"/>
                  <a:gd name="csX17" fmla="*/ 1359457 w 3231330"/>
                  <a:gd name="csY17" fmla="*/ 12859 h 1314440"/>
                  <a:gd name="csX18" fmla="*/ 1372534 w 3231330"/>
                  <a:gd name="csY18" fmla="*/ 4042 h 1314440"/>
                  <a:gd name="csX19" fmla="*/ 1392555 w 3231330"/>
                  <a:gd name="csY19" fmla="*/ 0 h 13144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</a:cxnLst>
                <a:rect l="l" t="t" r="r" b="b"/>
                <a:pathLst>
                  <a:path w="3231330" h="1314440">
                    <a:moveTo>
                      <a:pt x="1392555" y="0"/>
                    </a:moveTo>
                    <a:lnTo>
                      <a:pt x="3179895" y="0"/>
                    </a:lnTo>
                    <a:cubicBezTo>
                      <a:pt x="3208302" y="0"/>
                      <a:pt x="3231330" y="23028"/>
                      <a:pt x="3231330" y="51435"/>
                    </a:cubicBezTo>
                    <a:lnTo>
                      <a:pt x="3231330" y="668645"/>
                    </a:lnTo>
                    <a:cubicBezTo>
                      <a:pt x="3231330" y="689951"/>
                      <a:pt x="3218377" y="708230"/>
                      <a:pt x="3199916" y="716038"/>
                    </a:cubicBezTo>
                    <a:lnTo>
                      <a:pt x="3195216" y="716987"/>
                    </a:lnTo>
                    <a:lnTo>
                      <a:pt x="3190822" y="721576"/>
                    </a:lnTo>
                    <a:lnTo>
                      <a:pt x="1870685" y="1302383"/>
                    </a:lnTo>
                    <a:lnTo>
                      <a:pt x="1858796" y="1310398"/>
                    </a:lnTo>
                    <a:cubicBezTo>
                      <a:pt x="1852642" y="1313001"/>
                      <a:pt x="1845877" y="1314440"/>
                      <a:pt x="1838775" y="1314440"/>
                    </a:cubicBezTo>
                    <a:lnTo>
                      <a:pt x="51435" y="1314440"/>
                    </a:lnTo>
                    <a:cubicBezTo>
                      <a:pt x="23028" y="1314440"/>
                      <a:pt x="0" y="1291412"/>
                      <a:pt x="0" y="1263005"/>
                    </a:cubicBezTo>
                    <a:lnTo>
                      <a:pt x="0" y="645795"/>
                    </a:lnTo>
                    <a:cubicBezTo>
                      <a:pt x="0" y="631592"/>
                      <a:pt x="5757" y="618733"/>
                      <a:pt x="15065" y="609425"/>
                    </a:cubicBezTo>
                    <a:lnTo>
                      <a:pt x="21495" y="605090"/>
                    </a:lnTo>
                    <a:lnTo>
                      <a:pt x="29306" y="596931"/>
                    </a:lnTo>
                    <a:lnTo>
                      <a:pt x="1356731" y="12918"/>
                    </a:lnTo>
                    <a:lnTo>
                      <a:pt x="1359457" y="12859"/>
                    </a:lnTo>
                    <a:lnTo>
                      <a:pt x="1372534" y="4042"/>
                    </a:lnTo>
                    <a:cubicBezTo>
                      <a:pt x="1378688" y="1439"/>
                      <a:pt x="1385453" y="0"/>
                      <a:pt x="13925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9D80D71D-B818-E364-33D4-40546BAC1A6C}"/>
                  </a:ext>
                </a:extLst>
              </p:cNvPr>
              <p:cNvSpPr/>
              <p:nvPr/>
            </p:nvSpPr>
            <p:spPr bwMode="auto">
              <a:xfrm>
                <a:off x="2000363" y="4667250"/>
                <a:ext cx="1814400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tx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C3152C5-3169-8470-ABEC-6C2DC5705B79}"/>
                  </a:ext>
                </a:extLst>
              </p:cNvPr>
              <p:cNvSpPr/>
              <p:nvPr/>
            </p:nvSpPr>
            <p:spPr bwMode="auto">
              <a:xfrm>
                <a:off x="2730849" y="4183763"/>
                <a:ext cx="2099125" cy="835876"/>
              </a:xfrm>
              <a:custGeom>
                <a:avLst/>
                <a:gdLst>
                  <a:gd name="csX0" fmla="*/ 5973 w 2134367"/>
                  <a:gd name="csY0" fmla="*/ 124578 h 1312966"/>
                  <a:gd name="csX1" fmla="*/ 2144 w 2134367"/>
                  <a:gd name="csY1" fmla="*/ 127159 h 1312966"/>
                  <a:gd name="csX2" fmla="*/ 0 w 2134367"/>
                  <a:gd name="csY2" fmla="*/ 127206 h 1312966"/>
                  <a:gd name="csX3" fmla="*/ 295592 w 2134367"/>
                  <a:gd name="csY3" fmla="*/ 0 h 1312966"/>
                  <a:gd name="csX4" fmla="*/ 2082932 w 2134367"/>
                  <a:gd name="csY4" fmla="*/ 0 h 1312966"/>
                  <a:gd name="csX5" fmla="*/ 2134367 w 2134367"/>
                  <a:gd name="csY5" fmla="*/ 51435 h 1312966"/>
                  <a:gd name="csX6" fmla="*/ 2134367 w 2134367"/>
                  <a:gd name="csY6" fmla="*/ 668645 h 1312966"/>
                  <a:gd name="csX7" fmla="*/ 2102953 w 2134367"/>
                  <a:gd name="csY7" fmla="*/ 716038 h 1312966"/>
                  <a:gd name="csX8" fmla="*/ 2098253 w 2134367"/>
                  <a:gd name="csY8" fmla="*/ 716987 h 1312966"/>
                  <a:gd name="csX9" fmla="*/ 2093859 w 2134367"/>
                  <a:gd name="csY9" fmla="*/ 721576 h 1312966"/>
                  <a:gd name="csX10" fmla="*/ 773722 w 2134367"/>
                  <a:gd name="csY10" fmla="*/ 1302383 h 1312966"/>
                  <a:gd name="csX11" fmla="*/ 761833 w 2134367"/>
                  <a:gd name="csY11" fmla="*/ 1310398 h 1312966"/>
                  <a:gd name="csX12" fmla="*/ 749115 w 2134367"/>
                  <a:gd name="csY12" fmla="*/ 1312966 h 1312966"/>
                  <a:gd name="csX13" fmla="*/ 1833509 w 2134367"/>
                  <a:gd name="csY13" fmla="*/ 835876 h 1312966"/>
                  <a:gd name="csX14" fmla="*/ 1837903 w 2134367"/>
                  <a:gd name="csY14" fmla="*/ 831287 h 1312966"/>
                  <a:gd name="csX15" fmla="*/ 1842603 w 2134367"/>
                  <a:gd name="csY15" fmla="*/ 830338 h 1312966"/>
                  <a:gd name="csX16" fmla="*/ 1874017 w 2134367"/>
                  <a:gd name="csY16" fmla="*/ 782945 h 1312966"/>
                  <a:gd name="csX17" fmla="*/ 1874017 w 2134367"/>
                  <a:gd name="csY17" fmla="*/ 165735 h 1312966"/>
                  <a:gd name="csX18" fmla="*/ 1822582 w 2134367"/>
                  <a:gd name="csY18" fmla="*/ 114300 h 1312966"/>
                  <a:gd name="csX19" fmla="*/ 35242 w 2134367"/>
                  <a:gd name="csY19" fmla="*/ 114300 h 1312966"/>
                  <a:gd name="csX20" fmla="*/ 24322 w 2134367"/>
                  <a:gd name="csY20" fmla="*/ 116505 h 1312966"/>
                  <a:gd name="csX21" fmla="*/ 259768 w 2134367"/>
                  <a:gd name="csY21" fmla="*/ 12918 h 1312966"/>
                  <a:gd name="csX22" fmla="*/ 262494 w 2134367"/>
                  <a:gd name="csY22" fmla="*/ 12859 h 1312966"/>
                  <a:gd name="csX23" fmla="*/ 275571 w 2134367"/>
                  <a:gd name="csY23" fmla="*/ 4042 h 1312966"/>
                  <a:gd name="csX24" fmla="*/ 295592 w 2134367"/>
                  <a:gd name="csY24" fmla="*/ 0 h 1312966"/>
                  <a:gd name="csX0" fmla="*/ 5973 w 2134367"/>
                  <a:gd name="csY0" fmla="*/ 124578 h 1310398"/>
                  <a:gd name="csX1" fmla="*/ 2144 w 2134367"/>
                  <a:gd name="csY1" fmla="*/ 127159 h 1310398"/>
                  <a:gd name="csX2" fmla="*/ 0 w 2134367"/>
                  <a:gd name="csY2" fmla="*/ 127206 h 1310398"/>
                  <a:gd name="csX3" fmla="*/ 5973 w 2134367"/>
                  <a:gd name="csY3" fmla="*/ 124578 h 1310398"/>
                  <a:gd name="csX4" fmla="*/ 295592 w 2134367"/>
                  <a:gd name="csY4" fmla="*/ 0 h 1310398"/>
                  <a:gd name="csX5" fmla="*/ 2082932 w 2134367"/>
                  <a:gd name="csY5" fmla="*/ 0 h 1310398"/>
                  <a:gd name="csX6" fmla="*/ 2134367 w 2134367"/>
                  <a:gd name="csY6" fmla="*/ 51435 h 1310398"/>
                  <a:gd name="csX7" fmla="*/ 2134367 w 2134367"/>
                  <a:gd name="csY7" fmla="*/ 668645 h 1310398"/>
                  <a:gd name="csX8" fmla="*/ 2102953 w 2134367"/>
                  <a:gd name="csY8" fmla="*/ 716038 h 1310398"/>
                  <a:gd name="csX9" fmla="*/ 2098253 w 2134367"/>
                  <a:gd name="csY9" fmla="*/ 716987 h 1310398"/>
                  <a:gd name="csX10" fmla="*/ 2093859 w 2134367"/>
                  <a:gd name="csY10" fmla="*/ 721576 h 1310398"/>
                  <a:gd name="csX11" fmla="*/ 773722 w 2134367"/>
                  <a:gd name="csY11" fmla="*/ 1302383 h 1310398"/>
                  <a:gd name="csX12" fmla="*/ 761833 w 2134367"/>
                  <a:gd name="csY12" fmla="*/ 1310398 h 1310398"/>
                  <a:gd name="csX13" fmla="*/ 1833509 w 2134367"/>
                  <a:gd name="csY13" fmla="*/ 835876 h 1310398"/>
                  <a:gd name="csX14" fmla="*/ 1837903 w 2134367"/>
                  <a:gd name="csY14" fmla="*/ 831287 h 1310398"/>
                  <a:gd name="csX15" fmla="*/ 1842603 w 2134367"/>
                  <a:gd name="csY15" fmla="*/ 830338 h 1310398"/>
                  <a:gd name="csX16" fmla="*/ 1874017 w 2134367"/>
                  <a:gd name="csY16" fmla="*/ 782945 h 1310398"/>
                  <a:gd name="csX17" fmla="*/ 1874017 w 2134367"/>
                  <a:gd name="csY17" fmla="*/ 165735 h 1310398"/>
                  <a:gd name="csX18" fmla="*/ 1822582 w 2134367"/>
                  <a:gd name="csY18" fmla="*/ 114300 h 1310398"/>
                  <a:gd name="csX19" fmla="*/ 35242 w 2134367"/>
                  <a:gd name="csY19" fmla="*/ 114300 h 1310398"/>
                  <a:gd name="csX20" fmla="*/ 24322 w 2134367"/>
                  <a:gd name="csY20" fmla="*/ 116505 h 1310398"/>
                  <a:gd name="csX21" fmla="*/ 259768 w 2134367"/>
                  <a:gd name="csY21" fmla="*/ 12918 h 1310398"/>
                  <a:gd name="csX22" fmla="*/ 262494 w 2134367"/>
                  <a:gd name="csY22" fmla="*/ 12859 h 1310398"/>
                  <a:gd name="csX23" fmla="*/ 275571 w 2134367"/>
                  <a:gd name="csY23" fmla="*/ 4042 h 1310398"/>
                  <a:gd name="csX24" fmla="*/ 295592 w 2134367"/>
                  <a:gd name="csY24" fmla="*/ 0 h 1310398"/>
                  <a:gd name="csX0" fmla="*/ 5973 w 2134367"/>
                  <a:gd name="csY0" fmla="*/ 124578 h 1302383"/>
                  <a:gd name="csX1" fmla="*/ 2144 w 2134367"/>
                  <a:gd name="csY1" fmla="*/ 127159 h 1302383"/>
                  <a:gd name="csX2" fmla="*/ 0 w 2134367"/>
                  <a:gd name="csY2" fmla="*/ 127206 h 1302383"/>
                  <a:gd name="csX3" fmla="*/ 5973 w 2134367"/>
                  <a:gd name="csY3" fmla="*/ 124578 h 1302383"/>
                  <a:gd name="csX4" fmla="*/ 295592 w 2134367"/>
                  <a:gd name="csY4" fmla="*/ 0 h 1302383"/>
                  <a:gd name="csX5" fmla="*/ 2082932 w 2134367"/>
                  <a:gd name="csY5" fmla="*/ 0 h 1302383"/>
                  <a:gd name="csX6" fmla="*/ 2134367 w 2134367"/>
                  <a:gd name="csY6" fmla="*/ 51435 h 1302383"/>
                  <a:gd name="csX7" fmla="*/ 2134367 w 2134367"/>
                  <a:gd name="csY7" fmla="*/ 668645 h 1302383"/>
                  <a:gd name="csX8" fmla="*/ 2102953 w 2134367"/>
                  <a:gd name="csY8" fmla="*/ 716038 h 1302383"/>
                  <a:gd name="csX9" fmla="*/ 2098253 w 2134367"/>
                  <a:gd name="csY9" fmla="*/ 716987 h 1302383"/>
                  <a:gd name="csX10" fmla="*/ 2093859 w 2134367"/>
                  <a:gd name="csY10" fmla="*/ 721576 h 1302383"/>
                  <a:gd name="csX11" fmla="*/ 773722 w 2134367"/>
                  <a:gd name="csY11" fmla="*/ 1302383 h 1302383"/>
                  <a:gd name="csX12" fmla="*/ 1833509 w 2134367"/>
                  <a:gd name="csY12" fmla="*/ 835876 h 1302383"/>
                  <a:gd name="csX13" fmla="*/ 1837903 w 2134367"/>
                  <a:gd name="csY13" fmla="*/ 831287 h 1302383"/>
                  <a:gd name="csX14" fmla="*/ 1842603 w 2134367"/>
                  <a:gd name="csY14" fmla="*/ 830338 h 1302383"/>
                  <a:gd name="csX15" fmla="*/ 1874017 w 2134367"/>
                  <a:gd name="csY15" fmla="*/ 782945 h 1302383"/>
                  <a:gd name="csX16" fmla="*/ 1874017 w 2134367"/>
                  <a:gd name="csY16" fmla="*/ 165735 h 1302383"/>
                  <a:gd name="csX17" fmla="*/ 1822582 w 2134367"/>
                  <a:gd name="csY17" fmla="*/ 114300 h 1302383"/>
                  <a:gd name="csX18" fmla="*/ 35242 w 2134367"/>
                  <a:gd name="csY18" fmla="*/ 114300 h 1302383"/>
                  <a:gd name="csX19" fmla="*/ 24322 w 2134367"/>
                  <a:gd name="csY19" fmla="*/ 116505 h 1302383"/>
                  <a:gd name="csX20" fmla="*/ 259768 w 2134367"/>
                  <a:gd name="csY20" fmla="*/ 12918 h 1302383"/>
                  <a:gd name="csX21" fmla="*/ 262494 w 2134367"/>
                  <a:gd name="csY21" fmla="*/ 12859 h 1302383"/>
                  <a:gd name="csX22" fmla="*/ 275571 w 2134367"/>
                  <a:gd name="csY22" fmla="*/ 4042 h 1302383"/>
                  <a:gd name="csX23" fmla="*/ 295592 w 2134367"/>
                  <a:gd name="csY23" fmla="*/ 0 h 1302383"/>
                  <a:gd name="csX0" fmla="*/ 5973 w 2134367"/>
                  <a:gd name="csY0" fmla="*/ 124578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5973 w 2134367"/>
                  <a:gd name="csY3" fmla="*/ 124578 h 835876"/>
                  <a:gd name="csX4" fmla="*/ 295592 w 2134367"/>
                  <a:gd name="csY4" fmla="*/ 0 h 835876"/>
                  <a:gd name="csX5" fmla="*/ 2082932 w 2134367"/>
                  <a:gd name="csY5" fmla="*/ 0 h 835876"/>
                  <a:gd name="csX6" fmla="*/ 2134367 w 2134367"/>
                  <a:gd name="csY6" fmla="*/ 51435 h 835876"/>
                  <a:gd name="csX7" fmla="*/ 2134367 w 2134367"/>
                  <a:gd name="csY7" fmla="*/ 668645 h 835876"/>
                  <a:gd name="csX8" fmla="*/ 2102953 w 2134367"/>
                  <a:gd name="csY8" fmla="*/ 716038 h 835876"/>
                  <a:gd name="csX9" fmla="*/ 2098253 w 2134367"/>
                  <a:gd name="csY9" fmla="*/ 716987 h 835876"/>
                  <a:gd name="csX10" fmla="*/ 2093859 w 2134367"/>
                  <a:gd name="csY10" fmla="*/ 721576 h 835876"/>
                  <a:gd name="csX11" fmla="*/ 1833509 w 2134367"/>
                  <a:gd name="csY11" fmla="*/ 835876 h 835876"/>
                  <a:gd name="csX12" fmla="*/ 1837903 w 2134367"/>
                  <a:gd name="csY12" fmla="*/ 831287 h 835876"/>
                  <a:gd name="csX13" fmla="*/ 1842603 w 2134367"/>
                  <a:gd name="csY13" fmla="*/ 830338 h 835876"/>
                  <a:gd name="csX14" fmla="*/ 1874017 w 2134367"/>
                  <a:gd name="csY14" fmla="*/ 782945 h 835876"/>
                  <a:gd name="csX15" fmla="*/ 1874017 w 2134367"/>
                  <a:gd name="csY15" fmla="*/ 165735 h 835876"/>
                  <a:gd name="csX16" fmla="*/ 1822582 w 2134367"/>
                  <a:gd name="csY16" fmla="*/ 114300 h 835876"/>
                  <a:gd name="csX17" fmla="*/ 35242 w 2134367"/>
                  <a:gd name="csY17" fmla="*/ 114300 h 835876"/>
                  <a:gd name="csX18" fmla="*/ 24322 w 2134367"/>
                  <a:gd name="csY18" fmla="*/ 116505 h 835876"/>
                  <a:gd name="csX19" fmla="*/ 259768 w 2134367"/>
                  <a:gd name="csY19" fmla="*/ 12918 h 835876"/>
                  <a:gd name="csX20" fmla="*/ 262494 w 2134367"/>
                  <a:gd name="csY20" fmla="*/ 12859 h 835876"/>
                  <a:gd name="csX21" fmla="*/ 275571 w 2134367"/>
                  <a:gd name="csY21" fmla="*/ 4042 h 835876"/>
                  <a:gd name="csX22" fmla="*/ 295592 w 2134367"/>
                  <a:gd name="csY22" fmla="*/ 0 h 835876"/>
                  <a:gd name="csX0" fmla="*/ 5973 w 2134367"/>
                  <a:gd name="csY0" fmla="*/ 124578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5973 w 2134367"/>
                  <a:gd name="csY3" fmla="*/ 124578 h 835876"/>
                  <a:gd name="csX4" fmla="*/ 295592 w 2134367"/>
                  <a:gd name="csY4" fmla="*/ 0 h 835876"/>
                  <a:gd name="csX5" fmla="*/ 2082932 w 2134367"/>
                  <a:gd name="csY5" fmla="*/ 0 h 835876"/>
                  <a:gd name="csX6" fmla="*/ 2134367 w 2134367"/>
                  <a:gd name="csY6" fmla="*/ 51435 h 835876"/>
                  <a:gd name="csX7" fmla="*/ 2134367 w 2134367"/>
                  <a:gd name="csY7" fmla="*/ 668645 h 835876"/>
                  <a:gd name="csX8" fmla="*/ 2102953 w 2134367"/>
                  <a:gd name="csY8" fmla="*/ 716038 h 835876"/>
                  <a:gd name="csX9" fmla="*/ 2098253 w 2134367"/>
                  <a:gd name="csY9" fmla="*/ 716987 h 835876"/>
                  <a:gd name="csX10" fmla="*/ 2093859 w 2134367"/>
                  <a:gd name="csY10" fmla="*/ 721576 h 835876"/>
                  <a:gd name="csX11" fmla="*/ 1833509 w 2134367"/>
                  <a:gd name="csY11" fmla="*/ 835876 h 835876"/>
                  <a:gd name="csX12" fmla="*/ 1837903 w 2134367"/>
                  <a:gd name="csY12" fmla="*/ 831287 h 835876"/>
                  <a:gd name="csX13" fmla="*/ 1842603 w 2134367"/>
                  <a:gd name="csY13" fmla="*/ 830338 h 835876"/>
                  <a:gd name="csX14" fmla="*/ 1874017 w 2134367"/>
                  <a:gd name="csY14" fmla="*/ 782945 h 835876"/>
                  <a:gd name="csX15" fmla="*/ 1874017 w 2134367"/>
                  <a:gd name="csY15" fmla="*/ 165735 h 835876"/>
                  <a:gd name="csX16" fmla="*/ 1822582 w 2134367"/>
                  <a:gd name="csY16" fmla="*/ 114300 h 835876"/>
                  <a:gd name="csX17" fmla="*/ 35242 w 2134367"/>
                  <a:gd name="csY17" fmla="*/ 114300 h 835876"/>
                  <a:gd name="csX18" fmla="*/ 259768 w 2134367"/>
                  <a:gd name="csY18" fmla="*/ 12918 h 835876"/>
                  <a:gd name="csX19" fmla="*/ 262494 w 2134367"/>
                  <a:gd name="csY19" fmla="*/ 12859 h 835876"/>
                  <a:gd name="csX20" fmla="*/ 275571 w 2134367"/>
                  <a:gd name="csY20" fmla="*/ 4042 h 835876"/>
                  <a:gd name="csX21" fmla="*/ 295592 w 2134367"/>
                  <a:gd name="csY21" fmla="*/ 0 h 835876"/>
                  <a:gd name="csX0" fmla="*/ 0 w 2134367"/>
                  <a:gd name="csY0" fmla="*/ 127206 h 835876"/>
                  <a:gd name="csX1" fmla="*/ 2144 w 2134367"/>
                  <a:gd name="csY1" fmla="*/ 127159 h 835876"/>
                  <a:gd name="csX2" fmla="*/ 0 w 2134367"/>
                  <a:gd name="csY2" fmla="*/ 127206 h 835876"/>
                  <a:gd name="csX3" fmla="*/ 295592 w 2134367"/>
                  <a:gd name="csY3" fmla="*/ 0 h 835876"/>
                  <a:gd name="csX4" fmla="*/ 2082932 w 2134367"/>
                  <a:gd name="csY4" fmla="*/ 0 h 835876"/>
                  <a:gd name="csX5" fmla="*/ 2134367 w 2134367"/>
                  <a:gd name="csY5" fmla="*/ 51435 h 835876"/>
                  <a:gd name="csX6" fmla="*/ 2134367 w 2134367"/>
                  <a:gd name="csY6" fmla="*/ 668645 h 835876"/>
                  <a:gd name="csX7" fmla="*/ 2102953 w 2134367"/>
                  <a:gd name="csY7" fmla="*/ 716038 h 835876"/>
                  <a:gd name="csX8" fmla="*/ 2098253 w 2134367"/>
                  <a:gd name="csY8" fmla="*/ 716987 h 835876"/>
                  <a:gd name="csX9" fmla="*/ 2093859 w 2134367"/>
                  <a:gd name="csY9" fmla="*/ 721576 h 835876"/>
                  <a:gd name="csX10" fmla="*/ 1833509 w 2134367"/>
                  <a:gd name="csY10" fmla="*/ 835876 h 835876"/>
                  <a:gd name="csX11" fmla="*/ 1837903 w 2134367"/>
                  <a:gd name="csY11" fmla="*/ 831287 h 835876"/>
                  <a:gd name="csX12" fmla="*/ 1842603 w 2134367"/>
                  <a:gd name="csY12" fmla="*/ 830338 h 835876"/>
                  <a:gd name="csX13" fmla="*/ 1874017 w 2134367"/>
                  <a:gd name="csY13" fmla="*/ 782945 h 835876"/>
                  <a:gd name="csX14" fmla="*/ 1874017 w 2134367"/>
                  <a:gd name="csY14" fmla="*/ 165735 h 835876"/>
                  <a:gd name="csX15" fmla="*/ 1822582 w 2134367"/>
                  <a:gd name="csY15" fmla="*/ 114300 h 835876"/>
                  <a:gd name="csX16" fmla="*/ 35242 w 2134367"/>
                  <a:gd name="csY16" fmla="*/ 114300 h 835876"/>
                  <a:gd name="csX17" fmla="*/ 259768 w 2134367"/>
                  <a:gd name="csY17" fmla="*/ 12918 h 835876"/>
                  <a:gd name="csX18" fmla="*/ 262494 w 2134367"/>
                  <a:gd name="csY18" fmla="*/ 12859 h 835876"/>
                  <a:gd name="csX19" fmla="*/ 275571 w 2134367"/>
                  <a:gd name="csY19" fmla="*/ 4042 h 835876"/>
                  <a:gd name="csX20" fmla="*/ 295592 w 2134367"/>
                  <a:gd name="csY20" fmla="*/ 0 h 835876"/>
                  <a:gd name="csX0" fmla="*/ 260350 w 2099125"/>
                  <a:gd name="csY0" fmla="*/ 0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27252 w 2099125"/>
                  <a:gd name="csY15" fmla="*/ 12859 h 835876"/>
                  <a:gd name="csX16" fmla="*/ 240329 w 2099125"/>
                  <a:gd name="csY16" fmla="*/ 4042 h 835876"/>
                  <a:gd name="csX17" fmla="*/ 260350 w 2099125"/>
                  <a:gd name="csY17" fmla="*/ 0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27252 w 2099125"/>
                  <a:gd name="csY15" fmla="*/ 12859 h 835876"/>
                  <a:gd name="csX16" fmla="*/ 240329 w 2099125"/>
                  <a:gd name="csY16" fmla="*/ 4042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24526 w 2099125"/>
                  <a:gd name="csY14" fmla="*/ 12918 h 835876"/>
                  <a:gd name="csX15" fmla="*/ 240329 w 2099125"/>
                  <a:gd name="csY15" fmla="*/ 4042 h 835876"/>
                  <a:gd name="csX0" fmla="*/ 240329 w 2099125"/>
                  <a:gd name="csY0" fmla="*/ 4042 h 835876"/>
                  <a:gd name="csX1" fmla="*/ 2047690 w 2099125"/>
                  <a:gd name="csY1" fmla="*/ 0 h 835876"/>
                  <a:gd name="csX2" fmla="*/ 2099125 w 2099125"/>
                  <a:gd name="csY2" fmla="*/ 51435 h 835876"/>
                  <a:gd name="csX3" fmla="*/ 2099125 w 2099125"/>
                  <a:gd name="csY3" fmla="*/ 668645 h 835876"/>
                  <a:gd name="csX4" fmla="*/ 2067711 w 2099125"/>
                  <a:gd name="csY4" fmla="*/ 716038 h 835876"/>
                  <a:gd name="csX5" fmla="*/ 2063011 w 2099125"/>
                  <a:gd name="csY5" fmla="*/ 716987 h 835876"/>
                  <a:gd name="csX6" fmla="*/ 2058617 w 2099125"/>
                  <a:gd name="csY6" fmla="*/ 721576 h 835876"/>
                  <a:gd name="csX7" fmla="*/ 1798267 w 2099125"/>
                  <a:gd name="csY7" fmla="*/ 835876 h 835876"/>
                  <a:gd name="csX8" fmla="*/ 1802661 w 2099125"/>
                  <a:gd name="csY8" fmla="*/ 831287 h 835876"/>
                  <a:gd name="csX9" fmla="*/ 1807361 w 2099125"/>
                  <a:gd name="csY9" fmla="*/ 830338 h 835876"/>
                  <a:gd name="csX10" fmla="*/ 1838775 w 2099125"/>
                  <a:gd name="csY10" fmla="*/ 782945 h 835876"/>
                  <a:gd name="csX11" fmla="*/ 1838775 w 2099125"/>
                  <a:gd name="csY11" fmla="*/ 165735 h 835876"/>
                  <a:gd name="csX12" fmla="*/ 1787340 w 2099125"/>
                  <a:gd name="csY12" fmla="*/ 114300 h 835876"/>
                  <a:gd name="csX13" fmla="*/ 0 w 2099125"/>
                  <a:gd name="csY13" fmla="*/ 114300 h 835876"/>
                  <a:gd name="csX14" fmla="*/ 240329 w 2099125"/>
                  <a:gd name="csY14" fmla="*/ 4042 h 8358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099125" h="835876">
                    <a:moveTo>
                      <a:pt x="240329" y="4042"/>
                    </a:moveTo>
                    <a:lnTo>
                      <a:pt x="2047690" y="0"/>
                    </a:lnTo>
                    <a:cubicBezTo>
                      <a:pt x="2076097" y="0"/>
                      <a:pt x="2099125" y="23028"/>
                      <a:pt x="2099125" y="51435"/>
                    </a:cubicBezTo>
                    <a:lnTo>
                      <a:pt x="2099125" y="668645"/>
                    </a:lnTo>
                    <a:cubicBezTo>
                      <a:pt x="2099125" y="689951"/>
                      <a:pt x="2086172" y="708230"/>
                      <a:pt x="2067711" y="716038"/>
                    </a:cubicBezTo>
                    <a:lnTo>
                      <a:pt x="2063011" y="716987"/>
                    </a:lnTo>
                    <a:lnTo>
                      <a:pt x="2058617" y="721576"/>
                    </a:lnTo>
                    <a:lnTo>
                      <a:pt x="1798267" y="835876"/>
                    </a:lnTo>
                    <a:lnTo>
                      <a:pt x="1802661" y="831287"/>
                    </a:lnTo>
                    <a:lnTo>
                      <a:pt x="1807361" y="830338"/>
                    </a:lnTo>
                    <a:cubicBezTo>
                      <a:pt x="1825822" y="822530"/>
                      <a:pt x="1838775" y="804251"/>
                      <a:pt x="1838775" y="782945"/>
                    </a:cubicBezTo>
                    <a:lnTo>
                      <a:pt x="1838775" y="165735"/>
                    </a:lnTo>
                    <a:cubicBezTo>
                      <a:pt x="1838775" y="137328"/>
                      <a:pt x="1815747" y="114300"/>
                      <a:pt x="1787340" y="114300"/>
                    </a:cubicBezTo>
                    <a:lnTo>
                      <a:pt x="0" y="114300"/>
                    </a:lnTo>
                    <a:lnTo>
                      <a:pt x="240329" y="404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5C60AF8A-FD8C-5432-3B11-14B572D472F8}"/>
                  </a:ext>
                </a:extLst>
              </p:cNvPr>
              <p:cNvSpPr/>
              <p:nvPr/>
            </p:nvSpPr>
            <p:spPr bwMode="auto">
              <a:xfrm>
                <a:off x="2411750" y="4667250"/>
                <a:ext cx="350684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1DCF290A-AFC1-29D2-7542-4BAE0844B3D2}"/>
                  </a:ext>
                </a:extLst>
              </p:cNvPr>
              <p:cNvSpPr/>
              <p:nvPr/>
            </p:nvSpPr>
            <p:spPr bwMode="auto">
              <a:xfrm>
                <a:off x="2179962" y="4938711"/>
                <a:ext cx="350684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DA6EA98-6FAD-5282-130A-F5B43F4092CD}"/>
                  </a:ext>
                </a:extLst>
              </p:cNvPr>
              <p:cNvSpPr/>
              <p:nvPr/>
            </p:nvSpPr>
            <p:spPr bwMode="auto">
              <a:xfrm rot="19800000">
                <a:off x="1635238" y="4742996"/>
                <a:ext cx="814002" cy="331864"/>
              </a:xfrm>
              <a:custGeom>
                <a:avLst/>
                <a:gdLst>
                  <a:gd name="csX0" fmla="*/ 602956 w 814002"/>
                  <a:gd name="csY0" fmla="*/ 0 h 331864"/>
                  <a:gd name="csX1" fmla="*/ 803928 w 814002"/>
                  <a:gd name="csY1" fmla="*/ 116031 h 331864"/>
                  <a:gd name="csX2" fmla="*/ 814002 w 814002"/>
                  <a:gd name="csY2" fmla="*/ 165932 h 331864"/>
                  <a:gd name="csX3" fmla="*/ 814001 w 814002"/>
                  <a:gd name="csY3" fmla="*/ 165932 h 331864"/>
                  <a:gd name="csX4" fmla="*/ 648069 w 814002"/>
                  <a:gd name="csY4" fmla="*/ 331864 h 331864"/>
                  <a:gd name="csX5" fmla="*/ 165932 w 814002"/>
                  <a:gd name="csY5" fmla="*/ 331863 h 331864"/>
                  <a:gd name="csX6" fmla="*/ 0 w 814002"/>
                  <a:gd name="csY6" fmla="*/ 165931 h 331864"/>
                  <a:gd name="csX7" fmla="*/ 0 w 814002"/>
                  <a:gd name="csY7" fmla="*/ 165932 h 331864"/>
                  <a:gd name="csX8" fmla="*/ 165932 w 814002"/>
                  <a:gd name="csY8" fmla="*/ 0 h 3318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14002" h="331864">
                    <a:moveTo>
                      <a:pt x="602956" y="0"/>
                    </a:moveTo>
                    <a:lnTo>
                      <a:pt x="803928" y="116031"/>
                    </a:lnTo>
                    <a:lnTo>
                      <a:pt x="814002" y="165932"/>
                    </a:lnTo>
                    <a:lnTo>
                      <a:pt x="814001" y="165932"/>
                    </a:lnTo>
                    <a:cubicBezTo>
                      <a:pt x="814001" y="257574"/>
                      <a:pt x="739711" y="331864"/>
                      <a:pt x="648069" y="331864"/>
                    </a:cubicBezTo>
                    <a:lnTo>
                      <a:pt x="165932" y="331863"/>
                    </a:lnTo>
                    <a:cubicBezTo>
                      <a:pt x="74290" y="331863"/>
                      <a:pt x="0" y="257573"/>
                      <a:pt x="0" y="165931"/>
                    </a:cubicBezTo>
                    <a:lnTo>
                      <a:pt x="0" y="165932"/>
                    </a:lnTo>
                    <a:cubicBezTo>
                      <a:pt x="0" y="74290"/>
                      <a:pt x="74290" y="0"/>
                      <a:pt x="1659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C821E300-74DD-5664-FCE7-E0E1C83E9F5D}"/>
                  </a:ext>
                </a:extLst>
              </p:cNvPr>
              <p:cNvSpPr/>
              <p:nvPr/>
            </p:nvSpPr>
            <p:spPr bwMode="auto">
              <a:xfrm>
                <a:off x="1663854" y="4857750"/>
                <a:ext cx="317346" cy="350684"/>
              </a:xfrm>
              <a:prstGeom prst="ellipse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A4812D6B-A136-83CB-45D1-CA0DFD790111}"/>
                  </a:ext>
                </a:extLst>
              </p:cNvPr>
              <p:cNvSpPr/>
              <p:nvPr/>
            </p:nvSpPr>
            <p:spPr bwMode="auto">
              <a:xfrm>
                <a:off x="3116187" y="4667250"/>
                <a:ext cx="693455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4B57C4D8-BA7C-C9BD-26EE-CB8D72B7C2F1}"/>
                  </a:ext>
                </a:extLst>
              </p:cNvPr>
              <p:cNvSpPr/>
              <p:nvPr/>
            </p:nvSpPr>
            <p:spPr bwMode="auto">
              <a:xfrm rot="5400000">
                <a:off x="3158760" y="4723256"/>
                <a:ext cx="544860" cy="523337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二等辺三角形 35">
                <a:extLst>
                  <a:ext uri="{FF2B5EF4-FFF2-40B4-BE49-F238E27FC236}">
                    <a16:creationId xmlns:a16="http://schemas.microsoft.com/office/drawing/2014/main" id="{03A1C24E-317A-F6CC-C099-9BAFAB638BDD}"/>
                  </a:ext>
                </a:extLst>
              </p:cNvPr>
              <p:cNvSpPr/>
              <p:nvPr/>
            </p:nvSpPr>
            <p:spPr bwMode="auto">
              <a:xfrm rot="16200000">
                <a:off x="3280205" y="4723255"/>
                <a:ext cx="544862" cy="523337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842883C6-491C-EB5A-9F26-D515E9BA1BD5}"/>
                  </a:ext>
                </a:extLst>
              </p:cNvPr>
              <p:cNvSpPr/>
              <p:nvPr/>
            </p:nvSpPr>
            <p:spPr bwMode="auto">
              <a:xfrm>
                <a:off x="2563629" y="4667250"/>
                <a:ext cx="608536" cy="630854"/>
              </a:xfrm>
              <a:prstGeom prst="roundRect">
                <a:avLst>
                  <a:gd name="adj" fmla="val 7143"/>
                </a:avLst>
              </a:pr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4C7121E-9BC6-1916-7098-6B99D6F9A9A0}"/>
                </a:ext>
              </a:extLst>
            </p:cNvPr>
            <p:cNvSpPr/>
            <p:nvPr/>
          </p:nvSpPr>
          <p:spPr bwMode="auto">
            <a:xfrm rot="16200000">
              <a:off x="2334280" y="4476171"/>
              <a:ext cx="1241003" cy="985770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AD21729-0D2D-7B4B-E467-D9BE994649CC}"/>
                </a:ext>
              </a:extLst>
            </p:cNvPr>
            <p:cNvSpPr/>
            <p:nvPr/>
          </p:nvSpPr>
          <p:spPr bwMode="auto">
            <a:xfrm>
              <a:off x="1949446" y="4307402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2644C9AB-90AF-05C6-45C6-5392E0B71094}"/>
              </a:ext>
            </a:extLst>
          </p:cNvPr>
          <p:cNvGrpSpPr/>
          <p:nvPr/>
        </p:nvGrpSpPr>
        <p:grpSpPr>
          <a:xfrm>
            <a:off x="3415552" y="416644"/>
            <a:ext cx="6120333" cy="5969642"/>
            <a:chOff x="3415552" y="416644"/>
            <a:chExt cx="6120333" cy="5969642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CE0EF31-A8D3-2DBC-8B75-5D6860FA4604}"/>
                </a:ext>
              </a:extLst>
            </p:cNvPr>
            <p:cNvSpPr txBox="1"/>
            <p:nvPr/>
          </p:nvSpPr>
          <p:spPr>
            <a:xfrm>
              <a:off x="3415552" y="3614057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持ち出し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厳禁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2FD42133-0657-BEC4-D517-9C0F90B3680D}"/>
                </a:ext>
              </a:extLst>
            </p:cNvPr>
            <p:cNvSpPr txBox="1"/>
            <p:nvPr/>
          </p:nvSpPr>
          <p:spPr>
            <a:xfrm>
              <a:off x="3415552" y="416644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タバコ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盗難注意</a:t>
              </a:r>
              <a:r>
                <a:rPr lang="en-US" altLang="ja-JP" sz="5400" dirty="0">
                  <a:ln w="28575">
                    <a:noFill/>
                  </a:ln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671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B79FDD6-38DB-4234-ED6B-989E0C7EC805}"/>
              </a:ext>
            </a:extLst>
          </p:cNvPr>
          <p:cNvGrpSpPr/>
          <p:nvPr/>
        </p:nvGrpSpPr>
        <p:grpSpPr>
          <a:xfrm>
            <a:off x="229034" y="297180"/>
            <a:ext cx="9303076" cy="6312702"/>
            <a:chOff x="229034" y="297180"/>
            <a:chExt cx="9303076" cy="631270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7410C9-BF3C-9D19-9CB6-0687D95E2C28}"/>
                </a:ext>
              </a:extLst>
            </p:cNvPr>
            <p:cNvSpPr/>
            <p:nvPr/>
          </p:nvSpPr>
          <p:spPr>
            <a:xfrm rot="5400000">
              <a:off x="2670452" y="-258514"/>
              <a:ext cx="6305964" cy="74173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solidFill>
              <a:srgbClr val="FFFF00"/>
            </a:solidFill>
            <a:ln w="152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B9C4FA-0B25-CDC6-5982-996634F30349}"/>
                </a:ext>
              </a:extLst>
            </p:cNvPr>
            <p:cNvGrpSpPr/>
            <p:nvPr/>
          </p:nvGrpSpPr>
          <p:grpSpPr>
            <a:xfrm>
              <a:off x="229034" y="2345540"/>
              <a:ext cx="2338701" cy="4264342"/>
              <a:chOff x="229034" y="1689050"/>
              <a:chExt cx="2698741" cy="4920832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A6B1A6A2-D1D7-EB07-3589-9E53F0E20713}"/>
                  </a:ext>
                </a:extLst>
              </p:cNvPr>
              <p:cNvSpPr/>
              <p:nvPr/>
            </p:nvSpPr>
            <p:spPr bwMode="auto">
              <a:xfrm rot="19243603" flipH="1">
                <a:off x="1602949" y="4573602"/>
                <a:ext cx="335401" cy="1139938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A37EE87-E233-9519-5E5D-9B078884E668}"/>
                  </a:ext>
                </a:extLst>
              </p:cNvPr>
              <p:cNvSpPr/>
              <p:nvPr/>
            </p:nvSpPr>
            <p:spPr bwMode="auto">
              <a:xfrm rot="1330995">
                <a:off x="1054350" y="4615705"/>
                <a:ext cx="1275036" cy="1504564"/>
              </a:xfrm>
              <a:custGeom>
                <a:avLst/>
                <a:gdLst>
                  <a:gd name="connsiteX0" fmla="*/ 502142 w 1275036"/>
                  <a:gd name="connsiteY0" fmla="*/ 519386 h 1504564"/>
                  <a:gd name="connsiteX1" fmla="*/ 521604 w 1275036"/>
                  <a:gd name="connsiteY1" fmla="*/ 557191 h 1504564"/>
                  <a:gd name="connsiteX2" fmla="*/ 711577 w 1275036"/>
                  <a:gd name="connsiteY2" fmla="*/ 815233 h 1504564"/>
                  <a:gd name="connsiteX3" fmla="*/ 756298 w 1275036"/>
                  <a:gd name="connsiteY3" fmla="*/ 857341 h 1504564"/>
                  <a:gd name="connsiteX4" fmla="*/ 734250 w 1275036"/>
                  <a:gd name="connsiteY4" fmla="*/ 810302 h 1504564"/>
                  <a:gd name="connsiteX5" fmla="*/ 643733 w 1275036"/>
                  <a:gd name="connsiteY5" fmla="*/ 672186 h 1504564"/>
                  <a:gd name="connsiteX6" fmla="*/ 535119 w 1275036"/>
                  <a:gd name="connsiteY6" fmla="*/ 547798 h 1504564"/>
                  <a:gd name="connsiteX7" fmla="*/ 345545 w 1275036"/>
                  <a:gd name="connsiteY7" fmla="*/ 0 h 1504564"/>
                  <a:gd name="connsiteX8" fmla="*/ 355399 w 1275036"/>
                  <a:gd name="connsiteY8" fmla="*/ 116335 h 1504564"/>
                  <a:gd name="connsiteX9" fmla="*/ 373035 w 1275036"/>
                  <a:gd name="connsiteY9" fmla="*/ 110976 h 1504564"/>
                  <a:gd name="connsiteX10" fmla="*/ 359686 w 1275036"/>
                  <a:gd name="connsiteY10" fmla="*/ 140167 h 1504564"/>
                  <a:gd name="connsiteX11" fmla="*/ 375449 w 1275036"/>
                  <a:gd name="connsiteY11" fmla="*/ 204256 h 1504564"/>
                  <a:gd name="connsiteX12" fmla="*/ 391332 w 1275036"/>
                  <a:gd name="connsiteY12" fmla="*/ 196647 h 1504564"/>
                  <a:gd name="connsiteX13" fmla="*/ 529283 w 1275036"/>
                  <a:gd name="connsiteY13" fmla="*/ 192199 h 1504564"/>
                  <a:gd name="connsiteX14" fmla="*/ 428080 w 1275036"/>
                  <a:gd name="connsiteY14" fmla="*/ 280650 h 1504564"/>
                  <a:gd name="connsiteX15" fmla="*/ 416143 w 1275036"/>
                  <a:gd name="connsiteY15" fmla="*/ 295864 h 1504564"/>
                  <a:gd name="connsiteX16" fmla="*/ 444309 w 1275036"/>
                  <a:gd name="connsiteY16" fmla="*/ 281889 h 1504564"/>
                  <a:gd name="connsiteX17" fmla="*/ 996271 w 1275036"/>
                  <a:gd name="connsiteY17" fmla="*/ 427274 h 1504564"/>
                  <a:gd name="connsiteX18" fmla="*/ 1222083 w 1275036"/>
                  <a:gd name="connsiteY18" fmla="*/ 1065929 h 1504564"/>
                  <a:gd name="connsiteX19" fmla="*/ 884046 w 1275036"/>
                  <a:gd name="connsiteY19" fmla="*/ 571866 h 1504564"/>
                  <a:gd name="connsiteX20" fmla="*/ 746303 w 1275036"/>
                  <a:gd name="connsiteY20" fmla="*/ 480649 h 1504564"/>
                  <a:gd name="connsiteX21" fmla="*/ 652192 w 1275036"/>
                  <a:gd name="connsiteY21" fmla="*/ 437402 h 1504564"/>
                  <a:gd name="connsiteX22" fmla="*/ 702490 w 1275036"/>
                  <a:gd name="connsiteY22" fmla="*/ 483435 h 1504564"/>
                  <a:gd name="connsiteX23" fmla="*/ 777342 w 1275036"/>
                  <a:gd name="connsiteY23" fmla="*/ 570833 h 1504564"/>
                  <a:gd name="connsiteX24" fmla="*/ 890426 w 1275036"/>
                  <a:gd name="connsiteY24" fmla="*/ 763519 h 1504564"/>
                  <a:gd name="connsiteX25" fmla="*/ 892501 w 1275036"/>
                  <a:gd name="connsiteY25" fmla="*/ 769389 h 1504564"/>
                  <a:gd name="connsiteX26" fmla="*/ 921926 w 1275036"/>
                  <a:gd name="connsiteY26" fmla="*/ 821304 h 1504564"/>
                  <a:gd name="connsiteX27" fmla="*/ 950440 w 1275036"/>
                  <a:gd name="connsiteY27" fmla="*/ 1340926 h 1504564"/>
                  <a:gd name="connsiteX28" fmla="*/ 935622 w 1275036"/>
                  <a:gd name="connsiteY28" fmla="*/ 1215251 h 1504564"/>
                  <a:gd name="connsiteX29" fmla="*/ 916161 w 1275036"/>
                  <a:gd name="connsiteY29" fmla="*/ 1146017 h 1504564"/>
                  <a:gd name="connsiteX30" fmla="*/ 901451 w 1275036"/>
                  <a:gd name="connsiteY30" fmla="*/ 1177559 h 1504564"/>
                  <a:gd name="connsiteX31" fmla="*/ 854595 w 1275036"/>
                  <a:gd name="connsiteY31" fmla="*/ 1227637 h 1504564"/>
                  <a:gd name="connsiteX32" fmla="*/ 841884 w 1275036"/>
                  <a:gd name="connsiteY32" fmla="*/ 1093832 h 1504564"/>
                  <a:gd name="connsiteX33" fmla="*/ 813719 w 1275036"/>
                  <a:gd name="connsiteY33" fmla="*/ 996583 h 1504564"/>
                  <a:gd name="connsiteX34" fmla="*/ 810978 w 1275036"/>
                  <a:gd name="connsiteY34" fmla="*/ 996382 h 1504564"/>
                  <a:gd name="connsiteX35" fmla="*/ 410351 w 1275036"/>
                  <a:gd name="connsiteY35" fmla="*/ 622123 h 1504564"/>
                  <a:gd name="connsiteX36" fmla="*/ 367948 w 1275036"/>
                  <a:gd name="connsiteY36" fmla="*/ 541223 h 1504564"/>
                  <a:gd name="connsiteX37" fmla="*/ 363637 w 1275036"/>
                  <a:gd name="connsiteY37" fmla="*/ 555821 h 1504564"/>
                  <a:gd name="connsiteX38" fmla="*/ 392658 w 1275036"/>
                  <a:gd name="connsiteY38" fmla="*/ 645778 h 1504564"/>
                  <a:gd name="connsiteX39" fmla="*/ 777348 w 1275036"/>
                  <a:gd name="connsiteY39" fmla="*/ 1104450 h 1504564"/>
                  <a:gd name="connsiteX40" fmla="*/ 333577 w 1275036"/>
                  <a:gd name="connsiteY40" fmla="*/ 909461 h 1504564"/>
                  <a:gd name="connsiteX41" fmla="*/ 320158 w 1275036"/>
                  <a:gd name="connsiteY41" fmla="*/ 889154 h 1504564"/>
                  <a:gd name="connsiteX42" fmla="*/ 361677 w 1275036"/>
                  <a:gd name="connsiteY42" fmla="*/ 1008028 h 1504564"/>
                  <a:gd name="connsiteX43" fmla="*/ 515577 w 1275036"/>
                  <a:gd name="connsiteY43" fmla="*/ 1241967 h 1504564"/>
                  <a:gd name="connsiteX44" fmla="*/ 364279 w 1275036"/>
                  <a:gd name="connsiteY44" fmla="*/ 1204386 h 1504564"/>
                  <a:gd name="connsiteX45" fmla="*/ 334097 w 1275036"/>
                  <a:gd name="connsiteY45" fmla="*/ 1181523 h 1504564"/>
                  <a:gd name="connsiteX46" fmla="*/ 345872 w 1275036"/>
                  <a:gd name="connsiteY46" fmla="*/ 1253217 h 1504564"/>
                  <a:gd name="connsiteX47" fmla="*/ 440688 w 1275036"/>
                  <a:gd name="connsiteY47" fmla="*/ 1504564 h 1504564"/>
                  <a:gd name="connsiteX48" fmla="*/ 188293 w 1275036"/>
                  <a:gd name="connsiteY48" fmla="*/ 1049464 h 1504564"/>
                  <a:gd name="connsiteX49" fmla="*/ 185107 w 1275036"/>
                  <a:gd name="connsiteY49" fmla="*/ 979536 h 1504564"/>
                  <a:gd name="connsiteX50" fmla="*/ 165429 w 1275036"/>
                  <a:gd name="connsiteY50" fmla="*/ 935232 h 1504564"/>
                  <a:gd name="connsiteX51" fmla="*/ 158298 w 1275036"/>
                  <a:gd name="connsiteY51" fmla="*/ 912661 h 1504564"/>
                  <a:gd name="connsiteX52" fmla="*/ 150161 w 1275036"/>
                  <a:gd name="connsiteY52" fmla="*/ 1005279 h 1504564"/>
                  <a:gd name="connsiteX53" fmla="*/ 194285 w 1275036"/>
                  <a:gd name="connsiteY53" fmla="*/ 1281802 h 1504564"/>
                  <a:gd name="connsiteX54" fmla="*/ 41193 w 1275036"/>
                  <a:gd name="connsiteY54" fmla="*/ 638435 h 1504564"/>
                  <a:gd name="connsiteX55" fmla="*/ 81463 w 1275036"/>
                  <a:gd name="connsiteY55" fmla="*/ 530641 h 1504564"/>
                  <a:gd name="connsiteX56" fmla="*/ 115507 w 1275036"/>
                  <a:gd name="connsiteY56" fmla="*/ 465082 h 1504564"/>
                  <a:gd name="connsiteX57" fmla="*/ 128521 w 1275036"/>
                  <a:gd name="connsiteY57" fmla="*/ 395074 h 1504564"/>
                  <a:gd name="connsiteX58" fmla="*/ 158607 w 1275036"/>
                  <a:gd name="connsiteY58" fmla="*/ 306262 h 1504564"/>
                  <a:gd name="connsiteX59" fmla="*/ 180070 w 1275036"/>
                  <a:gd name="connsiteY59" fmla="*/ 266424 h 1504564"/>
                  <a:gd name="connsiteX60" fmla="*/ 194171 w 1275036"/>
                  <a:gd name="connsiteY60" fmla="*/ 216305 h 1504564"/>
                  <a:gd name="connsiteX61" fmla="*/ 231909 w 1275036"/>
                  <a:gd name="connsiteY61" fmla="*/ 144165 h 1504564"/>
                  <a:gd name="connsiteX62" fmla="*/ 281634 w 1275036"/>
                  <a:gd name="connsiteY62" fmla="*/ 88980 h 1504564"/>
                  <a:gd name="connsiteX63" fmla="*/ 306539 w 1275036"/>
                  <a:gd name="connsiteY63" fmla="*/ 36174 h 1504564"/>
                  <a:gd name="connsiteX64" fmla="*/ 345545 w 1275036"/>
                  <a:gd name="connsiteY64" fmla="*/ 0 h 150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75036" h="1504564">
                    <a:moveTo>
                      <a:pt x="502142" y="519386"/>
                    </a:moveTo>
                    <a:lnTo>
                      <a:pt x="521604" y="557191"/>
                    </a:lnTo>
                    <a:cubicBezTo>
                      <a:pt x="578124" y="654029"/>
                      <a:pt x="643299" y="742027"/>
                      <a:pt x="711577" y="815233"/>
                    </a:cubicBezTo>
                    <a:lnTo>
                      <a:pt x="756298" y="857341"/>
                    </a:lnTo>
                    <a:lnTo>
                      <a:pt x="734250" y="810302"/>
                    </a:lnTo>
                    <a:cubicBezTo>
                      <a:pt x="707910" y="763213"/>
                      <a:pt x="677616" y="716852"/>
                      <a:pt x="643733" y="672186"/>
                    </a:cubicBezTo>
                    <a:cubicBezTo>
                      <a:pt x="609850" y="627520"/>
                      <a:pt x="573369" y="585853"/>
                      <a:pt x="535119" y="547798"/>
                    </a:cubicBezTo>
                    <a:close/>
                    <a:moveTo>
                      <a:pt x="345545" y="0"/>
                    </a:moveTo>
                    <a:lnTo>
                      <a:pt x="355399" y="116335"/>
                    </a:lnTo>
                    <a:lnTo>
                      <a:pt x="373035" y="110976"/>
                    </a:lnTo>
                    <a:lnTo>
                      <a:pt x="359686" y="140167"/>
                    </a:lnTo>
                    <a:lnTo>
                      <a:pt x="375449" y="204256"/>
                    </a:lnTo>
                    <a:lnTo>
                      <a:pt x="391332" y="196647"/>
                    </a:lnTo>
                    <a:cubicBezTo>
                      <a:pt x="438162" y="180871"/>
                      <a:pt x="485019" y="178590"/>
                      <a:pt x="529283" y="192199"/>
                    </a:cubicBezTo>
                    <a:cubicBezTo>
                      <a:pt x="494171" y="216596"/>
                      <a:pt x="460246" y="246367"/>
                      <a:pt x="428080" y="280650"/>
                    </a:cubicBezTo>
                    <a:lnTo>
                      <a:pt x="416143" y="295864"/>
                    </a:lnTo>
                    <a:lnTo>
                      <a:pt x="444309" y="281889"/>
                    </a:lnTo>
                    <a:cubicBezTo>
                      <a:pt x="593222" y="231148"/>
                      <a:pt x="809767" y="282519"/>
                      <a:pt x="996271" y="427274"/>
                    </a:cubicBezTo>
                    <a:cubicBezTo>
                      <a:pt x="1244944" y="620281"/>
                      <a:pt x="1346044" y="906216"/>
                      <a:pt x="1222083" y="1065929"/>
                    </a:cubicBezTo>
                    <a:cubicBezTo>
                      <a:pt x="1186438" y="892406"/>
                      <a:pt x="1061200" y="709364"/>
                      <a:pt x="884046" y="571866"/>
                    </a:cubicBezTo>
                    <a:cubicBezTo>
                      <a:pt x="839758" y="537492"/>
                      <a:pt x="793517" y="506967"/>
                      <a:pt x="746303" y="480649"/>
                    </a:cubicBezTo>
                    <a:lnTo>
                      <a:pt x="652192" y="437402"/>
                    </a:lnTo>
                    <a:lnTo>
                      <a:pt x="702490" y="483435"/>
                    </a:lnTo>
                    <a:cubicBezTo>
                      <a:pt x="728474" y="510296"/>
                      <a:pt x="753561" y="539484"/>
                      <a:pt x="777342" y="570833"/>
                    </a:cubicBezTo>
                    <a:cubicBezTo>
                      <a:pt x="824903" y="633532"/>
                      <a:pt x="862736" y="698933"/>
                      <a:pt x="890426" y="763519"/>
                    </a:cubicBezTo>
                    <a:lnTo>
                      <a:pt x="892501" y="769389"/>
                    </a:lnTo>
                    <a:lnTo>
                      <a:pt x="921926" y="821304"/>
                    </a:lnTo>
                    <a:cubicBezTo>
                      <a:pt x="1039810" y="1053980"/>
                      <a:pt x="1055844" y="1274669"/>
                      <a:pt x="950440" y="1340926"/>
                    </a:cubicBezTo>
                    <a:cubicBezTo>
                      <a:pt x="949702" y="1301658"/>
                      <a:pt x="944650" y="1259447"/>
                      <a:pt x="935622" y="1215251"/>
                    </a:cubicBezTo>
                    <a:lnTo>
                      <a:pt x="916161" y="1146017"/>
                    </a:lnTo>
                    <a:lnTo>
                      <a:pt x="901451" y="1177559"/>
                    </a:lnTo>
                    <a:cubicBezTo>
                      <a:pt x="888644" y="1196804"/>
                      <a:pt x="873043" y="1213643"/>
                      <a:pt x="854595" y="1227637"/>
                    </a:cubicBezTo>
                    <a:cubicBezTo>
                      <a:pt x="855292" y="1184887"/>
                      <a:pt x="850933" y="1139963"/>
                      <a:pt x="841884" y="1093832"/>
                    </a:cubicBezTo>
                    <a:lnTo>
                      <a:pt x="813719" y="996583"/>
                    </a:lnTo>
                    <a:lnTo>
                      <a:pt x="810978" y="996382"/>
                    </a:lnTo>
                    <a:cubicBezTo>
                      <a:pt x="687502" y="968264"/>
                      <a:pt x="529359" y="826024"/>
                      <a:pt x="410351" y="622123"/>
                    </a:cubicBezTo>
                    <a:lnTo>
                      <a:pt x="367948" y="541223"/>
                    </a:lnTo>
                    <a:lnTo>
                      <a:pt x="363637" y="555821"/>
                    </a:lnTo>
                    <a:lnTo>
                      <a:pt x="392658" y="645778"/>
                    </a:lnTo>
                    <a:cubicBezTo>
                      <a:pt x="477329" y="853431"/>
                      <a:pt x="619850" y="1023363"/>
                      <a:pt x="777348" y="1104450"/>
                    </a:cubicBezTo>
                    <a:cubicBezTo>
                      <a:pt x="636940" y="1161701"/>
                      <a:pt x="462275" y="1077906"/>
                      <a:pt x="333577" y="909461"/>
                    </a:cubicBezTo>
                    <a:lnTo>
                      <a:pt x="320158" y="889154"/>
                    </a:lnTo>
                    <a:lnTo>
                      <a:pt x="361677" y="1008028"/>
                    </a:lnTo>
                    <a:cubicBezTo>
                      <a:pt x="402390" y="1101311"/>
                      <a:pt x="454794" y="1181819"/>
                      <a:pt x="515577" y="1241967"/>
                    </a:cubicBezTo>
                    <a:cubicBezTo>
                      <a:pt x="463887" y="1248482"/>
                      <a:pt x="412427" y="1234622"/>
                      <a:pt x="364279" y="1204386"/>
                    </a:cubicBezTo>
                    <a:lnTo>
                      <a:pt x="334097" y="1181523"/>
                    </a:lnTo>
                    <a:lnTo>
                      <a:pt x="345872" y="1253217"/>
                    </a:lnTo>
                    <a:cubicBezTo>
                      <a:pt x="367939" y="1350859"/>
                      <a:pt x="400143" y="1437288"/>
                      <a:pt x="440688" y="1504564"/>
                    </a:cubicBezTo>
                    <a:cubicBezTo>
                      <a:pt x="316189" y="1504564"/>
                      <a:pt x="212316" y="1309189"/>
                      <a:pt x="188293" y="1049464"/>
                    </a:cubicBezTo>
                    <a:lnTo>
                      <a:pt x="185107" y="979536"/>
                    </a:lnTo>
                    <a:lnTo>
                      <a:pt x="165429" y="935232"/>
                    </a:lnTo>
                    <a:lnTo>
                      <a:pt x="158298" y="912661"/>
                    </a:lnTo>
                    <a:lnTo>
                      <a:pt x="150161" y="1005279"/>
                    </a:lnTo>
                    <a:cubicBezTo>
                      <a:pt x="148928" y="1107051"/>
                      <a:pt x="163602" y="1201985"/>
                      <a:pt x="194285" y="1281802"/>
                    </a:cubicBezTo>
                    <a:cubicBezTo>
                      <a:pt x="17227" y="1227367"/>
                      <a:pt x="-51314" y="939321"/>
                      <a:pt x="41193" y="638435"/>
                    </a:cubicBezTo>
                    <a:cubicBezTo>
                      <a:pt x="52757" y="600825"/>
                      <a:pt x="66289" y="564793"/>
                      <a:pt x="81463" y="530641"/>
                    </a:cubicBezTo>
                    <a:lnTo>
                      <a:pt x="115507" y="465082"/>
                    </a:lnTo>
                    <a:lnTo>
                      <a:pt x="128521" y="395074"/>
                    </a:lnTo>
                    <a:cubicBezTo>
                      <a:pt x="136689" y="363483"/>
                      <a:pt x="146776" y="333743"/>
                      <a:pt x="158607" y="306262"/>
                    </a:cubicBezTo>
                    <a:lnTo>
                      <a:pt x="180070" y="266424"/>
                    </a:lnTo>
                    <a:lnTo>
                      <a:pt x="194171" y="216305"/>
                    </a:lnTo>
                    <a:cubicBezTo>
                      <a:pt x="204470" y="189981"/>
                      <a:pt x="217077" y="165787"/>
                      <a:pt x="231909" y="144165"/>
                    </a:cubicBezTo>
                    <a:lnTo>
                      <a:pt x="281634" y="88980"/>
                    </a:lnTo>
                    <a:lnTo>
                      <a:pt x="306539" y="36174"/>
                    </a:lnTo>
                    <a:cubicBezTo>
                      <a:pt x="317197" y="21163"/>
                      <a:pt x="330184" y="8966"/>
                      <a:pt x="345545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911A0AC-B015-07E0-29E1-24DEEE442D25}"/>
                  </a:ext>
                </a:extLst>
              </p:cNvPr>
              <p:cNvSpPr/>
              <p:nvPr/>
            </p:nvSpPr>
            <p:spPr bwMode="auto">
              <a:xfrm rot="10800000">
                <a:off x="802390" y="5209895"/>
                <a:ext cx="1537381" cy="1399987"/>
              </a:xfrm>
              <a:custGeom>
                <a:avLst/>
                <a:gdLst>
                  <a:gd name="connsiteX0" fmla="*/ 435929 w 1537381"/>
                  <a:gd name="connsiteY0" fmla="*/ 1399987 h 1399987"/>
                  <a:gd name="connsiteX1" fmla="*/ 267517 w 1537381"/>
                  <a:gd name="connsiteY1" fmla="*/ 1399987 h 1399987"/>
                  <a:gd name="connsiteX2" fmla="*/ 295337 w 1537381"/>
                  <a:gd name="connsiteY2" fmla="*/ 948508 h 1399987"/>
                  <a:gd name="connsiteX3" fmla="*/ 275749 w 1537381"/>
                  <a:gd name="connsiteY3" fmla="*/ 929739 h 1399987"/>
                  <a:gd name="connsiteX4" fmla="*/ 244280 w 1537381"/>
                  <a:gd name="connsiteY4" fmla="*/ 821764 h 1399987"/>
                  <a:gd name="connsiteX5" fmla="*/ 275749 w 1537381"/>
                  <a:gd name="connsiteY5" fmla="*/ 713789 h 1399987"/>
                  <a:gd name="connsiteX6" fmla="*/ 308735 w 1537381"/>
                  <a:gd name="connsiteY6" fmla="*/ 682183 h 1399987"/>
                  <a:gd name="connsiteX7" fmla="*/ 325861 w 1537381"/>
                  <a:gd name="connsiteY7" fmla="*/ 199424 h 1399987"/>
                  <a:gd name="connsiteX8" fmla="*/ 309902 w 1537381"/>
                  <a:gd name="connsiteY8" fmla="*/ 198394 h 1399987"/>
                  <a:gd name="connsiteX9" fmla="*/ 275749 w 1537381"/>
                  <a:gd name="connsiteY9" fmla="*/ 191039 h 1399987"/>
                  <a:gd name="connsiteX10" fmla="*/ 245112 w 1537381"/>
                  <a:gd name="connsiteY10" fmla="*/ 167410 h 1399987"/>
                  <a:gd name="connsiteX11" fmla="*/ 214820 w 1537381"/>
                  <a:gd name="connsiteY11" fmla="*/ 162689 h 1399987"/>
                  <a:gd name="connsiteX12" fmla="*/ 0 w 1537381"/>
                  <a:gd name="connsiteY12" fmla="*/ 2 h 1399987"/>
                  <a:gd name="connsiteX13" fmla="*/ 135420 w 1537381"/>
                  <a:gd name="connsiteY13" fmla="*/ 91571 h 1399987"/>
                  <a:gd name="connsiteX14" fmla="*/ 219352 w 1537381"/>
                  <a:gd name="connsiteY14" fmla="*/ 112872 h 1399987"/>
                  <a:gd name="connsiteX15" fmla="*/ 185295 w 1537381"/>
                  <a:gd name="connsiteY15" fmla="*/ 65682 h 1399987"/>
                  <a:gd name="connsiteX16" fmla="*/ 171101 w 1537381"/>
                  <a:gd name="connsiteY16" fmla="*/ 0 h 1399987"/>
                  <a:gd name="connsiteX17" fmla="*/ 351727 w 1537381"/>
                  <a:gd name="connsiteY17" fmla="*/ 109773 h 1399987"/>
                  <a:gd name="connsiteX18" fmla="*/ 532353 w 1537381"/>
                  <a:gd name="connsiteY18" fmla="*/ 0 h 1399987"/>
                  <a:gd name="connsiteX19" fmla="*/ 518158 w 1537381"/>
                  <a:gd name="connsiteY19" fmla="*/ 65682 h 1399987"/>
                  <a:gd name="connsiteX20" fmla="*/ 484101 w 1537381"/>
                  <a:gd name="connsiteY20" fmla="*/ 112872 h 1399987"/>
                  <a:gd name="connsiteX21" fmla="*/ 568034 w 1537381"/>
                  <a:gd name="connsiteY21" fmla="*/ 91571 h 1399987"/>
                  <a:gd name="connsiteX22" fmla="*/ 703454 w 1537381"/>
                  <a:gd name="connsiteY22" fmla="*/ 2 h 1399987"/>
                  <a:gd name="connsiteX23" fmla="*/ 488634 w 1537381"/>
                  <a:gd name="connsiteY23" fmla="*/ 162689 h 1399987"/>
                  <a:gd name="connsiteX24" fmla="*/ 458335 w 1537381"/>
                  <a:gd name="connsiteY24" fmla="*/ 167411 h 1399987"/>
                  <a:gd name="connsiteX25" fmla="*/ 427699 w 1537381"/>
                  <a:gd name="connsiteY25" fmla="*/ 191039 h 1399987"/>
                  <a:gd name="connsiteX26" fmla="*/ 393546 w 1537381"/>
                  <a:gd name="connsiteY26" fmla="*/ 198394 h 1399987"/>
                  <a:gd name="connsiteX27" fmla="*/ 377586 w 1537381"/>
                  <a:gd name="connsiteY27" fmla="*/ 199424 h 1399987"/>
                  <a:gd name="connsiteX28" fmla="*/ 394712 w 1537381"/>
                  <a:gd name="connsiteY28" fmla="*/ 682182 h 1399987"/>
                  <a:gd name="connsiteX29" fmla="*/ 427698 w 1537381"/>
                  <a:gd name="connsiteY29" fmla="*/ 713789 h 1399987"/>
                  <a:gd name="connsiteX30" fmla="*/ 459168 w 1537381"/>
                  <a:gd name="connsiteY30" fmla="*/ 821764 h 1399987"/>
                  <a:gd name="connsiteX31" fmla="*/ 427698 w 1537381"/>
                  <a:gd name="connsiteY31" fmla="*/ 929739 h 1399987"/>
                  <a:gd name="connsiteX32" fmla="*/ 408109 w 1537381"/>
                  <a:gd name="connsiteY32" fmla="*/ 948510 h 1399987"/>
                  <a:gd name="connsiteX33" fmla="*/ 1269856 w 1537381"/>
                  <a:gd name="connsiteY33" fmla="*/ 1399987 h 1399987"/>
                  <a:gd name="connsiteX34" fmla="*/ 1101444 w 1537381"/>
                  <a:gd name="connsiteY34" fmla="*/ 1399987 h 1399987"/>
                  <a:gd name="connsiteX35" fmla="*/ 1129264 w 1537381"/>
                  <a:gd name="connsiteY35" fmla="*/ 948508 h 1399987"/>
                  <a:gd name="connsiteX36" fmla="*/ 1109677 w 1537381"/>
                  <a:gd name="connsiteY36" fmla="*/ 929739 h 1399987"/>
                  <a:gd name="connsiteX37" fmla="*/ 1078207 w 1537381"/>
                  <a:gd name="connsiteY37" fmla="*/ 821764 h 1399987"/>
                  <a:gd name="connsiteX38" fmla="*/ 1109677 w 1537381"/>
                  <a:gd name="connsiteY38" fmla="*/ 713789 h 1399987"/>
                  <a:gd name="connsiteX39" fmla="*/ 1142662 w 1537381"/>
                  <a:gd name="connsiteY39" fmla="*/ 682183 h 1399987"/>
                  <a:gd name="connsiteX40" fmla="*/ 1159788 w 1537381"/>
                  <a:gd name="connsiteY40" fmla="*/ 199424 h 1399987"/>
                  <a:gd name="connsiteX41" fmla="*/ 1143829 w 1537381"/>
                  <a:gd name="connsiteY41" fmla="*/ 198394 h 1399987"/>
                  <a:gd name="connsiteX42" fmla="*/ 1109677 w 1537381"/>
                  <a:gd name="connsiteY42" fmla="*/ 191039 h 1399987"/>
                  <a:gd name="connsiteX43" fmla="*/ 1079039 w 1537381"/>
                  <a:gd name="connsiteY43" fmla="*/ 167410 h 1399987"/>
                  <a:gd name="connsiteX44" fmla="*/ 1048746 w 1537381"/>
                  <a:gd name="connsiteY44" fmla="*/ 162689 h 1399987"/>
                  <a:gd name="connsiteX45" fmla="*/ 833927 w 1537381"/>
                  <a:gd name="connsiteY45" fmla="*/ 2 h 1399987"/>
                  <a:gd name="connsiteX46" fmla="*/ 969347 w 1537381"/>
                  <a:gd name="connsiteY46" fmla="*/ 91571 h 1399987"/>
                  <a:gd name="connsiteX47" fmla="*/ 1053279 w 1537381"/>
                  <a:gd name="connsiteY47" fmla="*/ 112872 h 1399987"/>
                  <a:gd name="connsiteX48" fmla="*/ 1019222 w 1537381"/>
                  <a:gd name="connsiteY48" fmla="*/ 65682 h 1399987"/>
                  <a:gd name="connsiteX49" fmla="*/ 1005028 w 1537381"/>
                  <a:gd name="connsiteY49" fmla="*/ 0 h 1399987"/>
                  <a:gd name="connsiteX50" fmla="*/ 1185654 w 1537381"/>
                  <a:gd name="connsiteY50" fmla="*/ 109773 h 1399987"/>
                  <a:gd name="connsiteX51" fmla="*/ 1366280 w 1537381"/>
                  <a:gd name="connsiteY51" fmla="*/ 0 h 1399987"/>
                  <a:gd name="connsiteX52" fmla="*/ 1352085 w 1537381"/>
                  <a:gd name="connsiteY52" fmla="*/ 65682 h 1399987"/>
                  <a:gd name="connsiteX53" fmla="*/ 1318028 w 1537381"/>
                  <a:gd name="connsiteY53" fmla="*/ 112872 h 1399987"/>
                  <a:gd name="connsiteX54" fmla="*/ 1401961 w 1537381"/>
                  <a:gd name="connsiteY54" fmla="*/ 91571 h 1399987"/>
                  <a:gd name="connsiteX55" fmla="*/ 1537381 w 1537381"/>
                  <a:gd name="connsiteY55" fmla="*/ 2 h 1399987"/>
                  <a:gd name="connsiteX56" fmla="*/ 1322562 w 1537381"/>
                  <a:gd name="connsiteY56" fmla="*/ 162689 h 1399987"/>
                  <a:gd name="connsiteX57" fmla="*/ 1292262 w 1537381"/>
                  <a:gd name="connsiteY57" fmla="*/ 167411 h 1399987"/>
                  <a:gd name="connsiteX58" fmla="*/ 1261626 w 1537381"/>
                  <a:gd name="connsiteY58" fmla="*/ 191039 h 1399987"/>
                  <a:gd name="connsiteX59" fmla="*/ 1227473 w 1537381"/>
                  <a:gd name="connsiteY59" fmla="*/ 198394 h 1399987"/>
                  <a:gd name="connsiteX60" fmla="*/ 1211513 w 1537381"/>
                  <a:gd name="connsiteY60" fmla="*/ 199424 h 1399987"/>
                  <a:gd name="connsiteX61" fmla="*/ 1228639 w 1537381"/>
                  <a:gd name="connsiteY61" fmla="*/ 682182 h 1399987"/>
                  <a:gd name="connsiteX62" fmla="*/ 1261626 w 1537381"/>
                  <a:gd name="connsiteY62" fmla="*/ 713789 h 1399987"/>
                  <a:gd name="connsiteX63" fmla="*/ 1293095 w 1537381"/>
                  <a:gd name="connsiteY63" fmla="*/ 821764 h 1399987"/>
                  <a:gd name="connsiteX64" fmla="*/ 1261626 w 1537381"/>
                  <a:gd name="connsiteY64" fmla="*/ 929739 h 1399987"/>
                  <a:gd name="connsiteX65" fmla="*/ 1242036 w 1537381"/>
                  <a:gd name="connsiteY65" fmla="*/ 948510 h 1399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37381" h="1399987">
                    <a:moveTo>
                      <a:pt x="435929" y="1399987"/>
                    </a:moveTo>
                    <a:lnTo>
                      <a:pt x="267517" y="1399987"/>
                    </a:lnTo>
                    <a:lnTo>
                      <a:pt x="295337" y="948508"/>
                    </a:lnTo>
                    <a:lnTo>
                      <a:pt x="275749" y="929739"/>
                    </a:lnTo>
                    <a:cubicBezTo>
                      <a:pt x="256306" y="902105"/>
                      <a:pt x="244280" y="863931"/>
                      <a:pt x="244280" y="821764"/>
                    </a:cubicBezTo>
                    <a:cubicBezTo>
                      <a:pt x="244280" y="779598"/>
                      <a:pt x="256306" y="741423"/>
                      <a:pt x="275749" y="713789"/>
                    </a:cubicBezTo>
                    <a:lnTo>
                      <a:pt x="308735" y="682183"/>
                    </a:lnTo>
                    <a:lnTo>
                      <a:pt x="325861" y="199424"/>
                    </a:lnTo>
                    <a:lnTo>
                      <a:pt x="309902" y="198394"/>
                    </a:lnTo>
                    <a:cubicBezTo>
                      <a:pt x="297048" y="196657"/>
                      <a:pt x="285471" y="194144"/>
                      <a:pt x="275749" y="191039"/>
                    </a:cubicBezTo>
                    <a:lnTo>
                      <a:pt x="245112" y="167410"/>
                    </a:lnTo>
                    <a:lnTo>
                      <a:pt x="214820" y="162689"/>
                    </a:lnTo>
                    <a:cubicBezTo>
                      <a:pt x="88579" y="135886"/>
                      <a:pt x="0" y="73137"/>
                      <a:pt x="0" y="2"/>
                    </a:cubicBezTo>
                    <a:cubicBezTo>
                      <a:pt x="25613" y="37802"/>
                      <a:pt x="73777" y="69412"/>
                      <a:pt x="135420" y="91571"/>
                    </a:cubicBezTo>
                    <a:lnTo>
                      <a:pt x="219352" y="112872"/>
                    </a:lnTo>
                    <a:lnTo>
                      <a:pt x="185295" y="65682"/>
                    </a:lnTo>
                    <a:cubicBezTo>
                      <a:pt x="176155" y="45494"/>
                      <a:pt x="171101" y="23298"/>
                      <a:pt x="171101" y="0"/>
                    </a:cubicBezTo>
                    <a:cubicBezTo>
                      <a:pt x="202775" y="66742"/>
                      <a:pt x="273579" y="109773"/>
                      <a:pt x="351727" y="109773"/>
                    </a:cubicBezTo>
                    <a:cubicBezTo>
                      <a:pt x="429873" y="109773"/>
                      <a:pt x="500679" y="66743"/>
                      <a:pt x="532353" y="0"/>
                    </a:cubicBezTo>
                    <a:cubicBezTo>
                      <a:pt x="532353" y="23298"/>
                      <a:pt x="527297" y="45494"/>
                      <a:pt x="518158" y="65682"/>
                    </a:cubicBezTo>
                    <a:lnTo>
                      <a:pt x="484101" y="112872"/>
                    </a:lnTo>
                    <a:lnTo>
                      <a:pt x="568034" y="91571"/>
                    </a:lnTo>
                    <a:cubicBezTo>
                      <a:pt x="629679" y="69412"/>
                      <a:pt x="677841" y="37802"/>
                      <a:pt x="703454" y="2"/>
                    </a:cubicBezTo>
                    <a:cubicBezTo>
                      <a:pt x="703454" y="73137"/>
                      <a:pt x="614875" y="135886"/>
                      <a:pt x="488634" y="162689"/>
                    </a:cubicBezTo>
                    <a:lnTo>
                      <a:pt x="458335" y="167411"/>
                    </a:lnTo>
                    <a:lnTo>
                      <a:pt x="427699" y="191039"/>
                    </a:lnTo>
                    <a:cubicBezTo>
                      <a:pt x="417977" y="194144"/>
                      <a:pt x="406401" y="196657"/>
                      <a:pt x="393546" y="198394"/>
                    </a:cubicBezTo>
                    <a:lnTo>
                      <a:pt x="377586" y="199424"/>
                    </a:lnTo>
                    <a:lnTo>
                      <a:pt x="394712" y="682182"/>
                    </a:lnTo>
                    <a:lnTo>
                      <a:pt x="427698" y="713789"/>
                    </a:lnTo>
                    <a:cubicBezTo>
                      <a:pt x="447142" y="741423"/>
                      <a:pt x="459168" y="779598"/>
                      <a:pt x="459168" y="821764"/>
                    </a:cubicBezTo>
                    <a:cubicBezTo>
                      <a:pt x="459168" y="863931"/>
                      <a:pt x="447142" y="902105"/>
                      <a:pt x="427698" y="929739"/>
                    </a:cubicBezTo>
                    <a:lnTo>
                      <a:pt x="408109" y="948510"/>
                    </a:lnTo>
                    <a:close/>
                    <a:moveTo>
                      <a:pt x="1269856" y="1399987"/>
                    </a:moveTo>
                    <a:lnTo>
                      <a:pt x="1101444" y="1399987"/>
                    </a:lnTo>
                    <a:lnTo>
                      <a:pt x="1129264" y="948508"/>
                    </a:lnTo>
                    <a:lnTo>
                      <a:pt x="1109677" y="929739"/>
                    </a:lnTo>
                    <a:cubicBezTo>
                      <a:pt x="1090233" y="902105"/>
                      <a:pt x="1078207" y="863931"/>
                      <a:pt x="1078207" y="821764"/>
                    </a:cubicBezTo>
                    <a:cubicBezTo>
                      <a:pt x="1078207" y="779598"/>
                      <a:pt x="1090233" y="741423"/>
                      <a:pt x="1109677" y="713789"/>
                    </a:cubicBezTo>
                    <a:lnTo>
                      <a:pt x="1142662" y="682183"/>
                    </a:lnTo>
                    <a:lnTo>
                      <a:pt x="1159788" y="199424"/>
                    </a:lnTo>
                    <a:lnTo>
                      <a:pt x="1143829" y="198394"/>
                    </a:lnTo>
                    <a:cubicBezTo>
                      <a:pt x="1130975" y="196657"/>
                      <a:pt x="1119398" y="194144"/>
                      <a:pt x="1109677" y="191039"/>
                    </a:cubicBezTo>
                    <a:lnTo>
                      <a:pt x="1079039" y="167410"/>
                    </a:lnTo>
                    <a:lnTo>
                      <a:pt x="1048746" y="162689"/>
                    </a:lnTo>
                    <a:cubicBezTo>
                      <a:pt x="922505" y="135886"/>
                      <a:pt x="833927" y="73137"/>
                      <a:pt x="833927" y="2"/>
                    </a:cubicBezTo>
                    <a:cubicBezTo>
                      <a:pt x="859540" y="37802"/>
                      <a:pt x="907703" y="69412"/>
                      <a:pt x="969347" y="91571"/>
                    </a:cubicBezTo>
                    <a:lnTo>
                      <a:pt x="1053279" y="112872"/>
                    </a:lnTo>
                    <a:lnTo>
                      <a:pt x="1019222" y="65682"/>
                    </a:lnTo>
                    <a:cubicBezTo>
                      <a:pt x="1010082" y="45494"/>
                      <a:pt x="1005028" y="23298"/>
                      <a:pt x="1005028" y="0"/>
                    </a:cubicBezTo>
                    <a:cubicBezTo>
                      <a:pt x="1036701" y="66742"/>
                      <a:pt x="1107507" y="109773"/>
                      <a:pt x="1185654" y="109773"/>
                    </a:cubicBezTo>
                    <a:cubicBezTo>
                      <a:pt x="1263800" y="109773"/>
                      <a:pt x="1334607" y="66743"/>
                      <a:pt x="1366280" y="0"/>
                    </a:cubicBezTo>
                    <a:cubicBezTo>
                      <a:pt x="1366280" y="23298"/>
                      <a:pt x="1361225" y="45494"/>
                      <a:pt x="1352085" y="65682"/>
                    </a:cubicBezTo>
                    <a:lnTo>
                      <a:pt x="1318028" y="112872"/>
                    </a:lnTo>
                    <a:lnTo>
                      <a:pt x="1401961" y="91571"/>
                    </a:lnTo>
                    <a:cubicBezTo>
                      <a:pt x="1463606" y="69412"/>
                      <a:pt x="1511768" y="37802"/>
                      <a:pt x="1537381" y="2"/>
                    </a:cubicBezTo>
                    <a:cubicBezTo>
                      <a:pt x="1537381" y="73137"/>
                      <a:pt x="1448803" y="135886"/>
                      <a:pt x="1322562" y="162689"/>
                    </a:cubicBezTo>
                    <a:lnTo>
                      <a:pt x="1292262" y="167411"/>
                    </a:lnTo>
                    <a:lnTo>
                      <a:pt x="1261626" y="191039"/>
                    </a:lnTo>
                    <a:cubicBezTo>
                      <a:pt x="1251904" y="194144"/>
                      <a:pt x="1240328" y="196657"/>
                      <a:pt x="1227473" y="198394"/>
                    </a:cubicBezTo>
                    <a:lnTo>
                      <a:pt x="1211513" y="199424"/>
                    </a:lnTo>
                    <a:lnTo>
                      <a:pt x="1228639" y="682182"/>
                    </a:lnTo>
                    <a:lnTo>
                      <a:pt x="1261626" y="713789"/>
                    </a:lnTo>
                    <a:cubicBezTo>
                      <a:pt x="1281069" y="741423"/>
                      <a:pt x="1293095" y="779598"/>
                      <a:pt x="1293095" y="821764"/>
                    </a:cubicBezTo>
                    <a:cubicBezTo>
                      <a:pt x="1293095" y="863931"/>
                      <a:pt x="1281069" y="902105"/>
                      <a:pt x="1261626" y="929739"/>
                    </a:cubicBezTo>
                    <a:lnTo>
                      <a:pt x="1242036" y="94851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E4A1341-C745-88A6-DC40-0FD58A159425}"/>
                  </a:ext>
                </a:extLst>
              </p:cNvPr>
              <p:cNvSpPr/>
              <p:nvPr/>
            </p:nvSpPr>
            <p:spPr bwMode="auto">
              <a:xfrm rot="17100000">
                <a:off x="1079735" y="2303714"/>
                <a:ext cx="990516" cy="2468981"/>
              </a:xfrm>
              <a:custGeom>
                <a:avLst/>
                <a:gdLst>
                  <a:gd name="connsiteX0" fmla="*/ 990516 w 990516"/>
                  <a:gd name="connsiteY0" fmla="*/ 1656596 h 2468981"/>
                  <a:gd name="connsiteX1" fmla="*/ 893496 w 990516"/>
                  <a:gd name="connsiteY1" fmla="*/ 1767769 h 2468981"/>
                  <a:gd name="connsiteX2" fmla="*/ 871281 w 990516"/>
                  <a:gd name="connsiteY2" fmla="*/ 1824982 h 2468981"/>
                  <a:gd name="connsiteX3" fmla="*/ 838886 w 990516"/>
                  <a:gd name="connsiteY3" fmla="*/ 2055900 h 2468981"/>
                  <a:gd name="connsiteX4" fmla="*/ 961626 w 990516"/>
                  <a:gd name="connsiteY4" fmla="*/ 2468979 h 2468981"/>
                  <a:gd name="connsiteX5" fmla="*/ 961626 w 990516"/>
                  <a:gd name="connsiteY5" fmla="*/ 2468981 h 2468981"/>
                  <a:gd name="connsiteX6" fmla="*/ 716145 w 990516"/>
                  <a:gd name="connsiteY6" fmla="*/ 2055901 h 2468981"/>
                  <a:gd name="connsiteX7" fmla="*/ 717343 w 990516"/>
                  <a:gd name="connsiteY7" fmla="*/ 2035903 h 2468981"/>
                  <a:gd name="connsiteX8" fmla="*/ 649002 w 990516"/>
                  <a:gd name="connsiteY8" fmla="*/ 2180343 h 2468981"/>
                  <a:gd name="connsiteX9" fmla="*/ 587617 w 990516"/>
                  <a:gd name="connsiteY9" fmla="*/ 2377854 h 2468981"/>
                  <a:gd name="connsiteX10" fmla="*/ 587616 w 990516"/>
                  <a:gd name="connsiteY10" fmla="*/ 2377854 h 2468981"/>
                  <a:gd name="connsiteX11" fmla="*/ 574755 w 990516"/>
                  <a:gd name="connsiteY11" fmla="*/ 1897510 h 2468981"/>
                  <a:gd name="connsiteX12" fmla="*/ 943232 w 990516"/>
                  <a:gd name="connsiteY12" fmla="*/ 1639796 h 2468981"/>
                  <a:gd name="connsiteX13" fmla="*/ 954938 w 990516"/>
                  <a:gd name="connsiteY13" fmla="*/ 1643956 h 2468981"/>
                  <a:gd name="connsiteX14" fmla="*/ 961626 w 990516"/>
                  <a:gd name="connsiteY14" fmla="*/ 1642821 h 2468981"/>
                  <a:gd name="connsiteX15" fmla="*/ 959830 w 990516"/>
                  <a:gd name="connsiteY15" fmla="*/ 1645694 h 2468981"/>
                  <a:gd name="connsiteX16" fmla="*/ 731276 w 990516"/>
                  <a:gd name="connsiteY16" fmla="*/ 689101 h 2468981"/>
                  <a:gd name="connsiteX17" fmla="*/ 710154 w 990516"/>
                  <a:gd name="connsiteY17" fmla="*/ 713886 h 2468981"/>
                  <a:gd name="connsiteX18" fmla="*/ 713144 w 990516"/>
                  <a:gd name="connsiteY18" fmla="*/ 715475 h 2468981"/>
                  <a:gd name="connsiteX19" fmla="*/ 707913 w 990516"/>
                  <a:gd name="connsiteY19" fmla="*/ 716515 h 2468981"/>
                  <a:gd name="connsiteX20" fmla="*/ 698727 w 990516"/>
                  <a:gd name="connsiteY20" fmla="*/ 727293 h 2468981"/>
                  <a:gd name="connsiteX21" fmla="*/ 250760 w 990516"/>
                  <a:gd name="connsiteY21" fmla="*/ 688344 h 2468981"/>
                  <a:gd name="connsiteX22" fmla="*/ 21726 w 990516"/>
                  <a:gd name="connsiteY22" fmla="*/ 265924 h 2468981"/>
                  <a:gd name="connsiteX23" fmla="*/ 21727 w 990516"/>
                  <a:gd name="connsiteY23" fmla="*/ 265924 h 2468981"/>
                  <a:gd name="connsiteX24" fmla="*/ 173644 w 990516"/>
                  <a:gd name="connsiteY24" fmla="*/ 406280 h 2468981"/>
                  <a:gd name="connsiteX25" fmla="*/ 305049 w 990516"/>
                  <a:gd name="connsiteY25" fmla="*/ 497199 h 2468981"/>
                  <a:gd name="connsiteX26" fmla="*/ 294012 w 990516"/>
                  <a:gd name="connsiteY26" fmla="*/ 480478 h 2468981"/>
                  <a:gd name="connsiteX27" fmla="*/ 300065 w 990516"/>
                  <a:gd name="connsiteY27" fmla="*/ 0 h 2468981"/>
                  <a:gd name="connsiteX28" fmla="*/ 300066 w 990516"/>
                  <a:gd name="connsiteY28" fmla="*/ 2 h 2468981"/>
                  <a:gd name="connsiteX29" fmla="*/ 400309 w 990516"/>
                  <a:gd name="connsiteY29" fmla="*/ 419108 h 2468981"/>
                  <a:gd name="connsiteX30" fmla="*/ 543823 w 990516"/>
                  <a:gd name="connsiteY30" fmla="*/ 602892 h 2468981"/>
                  <a:gd name="connsiteX31" fmla="*/ 591670 w 990516"/>
                  <a:gd name="connsiteY31" fmla="*/ 641333 h 2468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90516" h="2468981">
                    <a:moveTo>
                      <a:pt x="990516" y="1656596"/>
                    </a:moveTo>
                    <a:lnTo>
                      <a:pt x="893496" y="1767769"/>
                    </a:lnTo>
                    <a:lnTo>
                      <a:pt x="871281" y="1824982"/>
                    </a:lnTo>
                    <a:cubicBezTo>
                      <a:pt x="850254" y="1895747"/>
                      <a:pt x="838886" y="1974638"/>
                      <a:pt x="838886" y="2055900"/>
                    </a:cubicBezTo>
                    <a:cubicBezTo>
                      <a:pt x="838886" y="2218425"/>
                      <a:pt x="884359" y="2371464"/>
                      <a:pt x="961626" y="2468979"/>
                    </a:cubicBezTo>
                    <a:lnTo>
                      <a:pt x="961626" y="2468981"/>
                    </a:lnTo>
                    <a:cubicBezTo>
                      <a:pt x="826051" y="2468981"/>
                      <a:pt x="716145" y="2284039"/>
                      <a:pt x="716145" y="2055901"/>
                    </a:cubicBezTo>
                    <a:lnTo>
                      <a:pt x="717343" y="2035903"/>
                    </a:lnTo>
                    <a:lnTo>
                      <a:pt x="649002" y="2180343"/>
                    </a:lnTo>
                    <a:cubicBezTo>
                      <a:pt x="623491" y="2245483"/>
                      <a:pt x="602804" y="2311725"/>
                      <a:pt x="587617" y="2377854"/>
                    </a:cubicBezTo>
                    <a:lnTo>
                      <a:pt x="587616" y="2377854"/>
                    </a:lnTo>
                    <a:cubicBezTo>
                      <a:pt x="469256" y="2311738"/>
                      <a:pt x="463497" y="2096680"/>
                      <a:pt x="574755" y="1897510"/>
                    </a:cubicBezTo>
                    <a:cubicBezTo>
                      <a:pt x="672106" y="1723236"/>
                      <a:pt x="826790" y="1618872"/>
                      <a:pt x="943232" y="1639796"/>
                    </a:cubicBezTo>
                    <a:lnTo>
                      <a:pt x="954938" y="1643956"/>
                    </a:lnTo>
                    <a:lnTo>
                      <a:pt x="961626" y="1642821"/>
                    </a:lnTo>
                    <a:lnTo>
                      <a:pt x="959830" y="1645694"/>
                    </a:lnTo>
                    <a:close/>
                    <a:moveTo>
                      <a:pt x="731276" y="689101"/>
                    </a:moveTo>
                    <a:lnTo>
                      <a:pt x="710154" y="713886"/>
                    </a:lnTo>
                    <a:lnTo>
                      <a:pt x="713144" y="715475"/>
                    </a:lnTo>
                    <a:lnTo>
                      <a:pt x="707913" y="716515"/>
                    </a:lnTo>
                    <a:lnTo>
                      <a:pt x="698727" y="727293"/>
                    </a:lnTo>
                    <a:cubicBezTo>
                      <a:pt x="608348" y="803635"/>
                      <a:pt x="422205" y="790595"/>
                      <a:pt x="250760" y="688344"/>
                    </a:cubicBezTo>
                    <a:cubicBezTo>
                      <a:pt x="54823" y="571487"/>
                      <a:pt x="-47718" y="382362"/>
                      <a:pt x="21726" y="265924"/>
                    </a:cubicBezTo>
                    <a:lnTo>
                      <a:pt x="21727" y="265924"/>
                    </a:lnTo>
                    <a:cubicBezTo>
                      <a:pt x="67944" y="315600"/>
                      <a:pt x="118980" y="362623"/>
                      <a:pt x="173644" y="406280"/>
                    </a:cubicBezTo>
                    <a:lnTo>
                      <a:pt x="305049" y="497199"/>
                    </a:lnTo>
                    <a:lnTo>
                      <a:pt x="294012" y="480478"/>
                    </a:lnTo>
                    <a:cubicBezTo>
                      <a:pt x="179943" y="282905"/>
                      <a:pt x="182653" y="67787"/>
                      <a:pt x="300065" y="0"/>
                    </a:cubicBezTo>
                    <a:lnTo>
                      <a:pt x="300066" y="2"/>
                    </a:lnTo>
                    <a:cubicBezTo>
                      <a:pt x="281908" y="123086"/>
                      <a:pt x="319046" y="278358"/>
                      <a:pt x="400309" y="419108"/>
                    </a:cubicBezTo>
                    <a:cubicBezTo>
                      <a:pt x="440940" y="489483"/>
                      <a:pt x="490231" y="552121"/>
                      <a:pt x="543823" y="602892"/>
                    </a:cubicBezTo>
                    <a:lnTo>
                      <a:pt x="591670" y="641333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80">
                <a:extLst>
                  <a:ext uri="{FF2B5EF4-FFF2-40B4-BE49-F238E27FC236}">
                    <a16:creationId xmlns:a16="http://schemas.microsoft.com/office/drawing/2014/main" id="{C3DAD252-9FDD-B958-BD2E-10EEC70B26D6}"/>
                  </a:ext>
                </a:extLst>
              </p:cNvPr>
              <p:cNvSpPr/>
              <p:nvPr/>
            </p:nvSpPr>
            <p:spPr bwMode="auto">
              <a:xfrm>
                <a:off x="572752" y="2932661"/>
                <a:ext cx="2011303" cy="2323700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647746E-3ECB-0C18-9DEC-C7EDC8CCB5B7}"/>
                  </a:ext>
                </a:extLst>
              </p:cNvPr>
              <p:cNvSpPr/>
              <p:nvPr/>
            </p:nvSpPr>
            <p:spPr bwMode="auto">
              <a:xfrm>
                <a:off x="690681" y="2868601"/>
                <a:ext cx="1775444" cy="2506601"/>
              </a:xfrm>
              <a:custGeom>
                <a:avLst/>
                <a:gdLst>
                  <a:gd name="connsiteX0" fmla="*/ 887722 w 1775444"/>
                  <a:gd name="connsiteY0" fmla="*/ 0 h 2506601"/>
                  <a:gd name="connsiteX1" fmla="*/ 1775444 w 1775444"/>
                  <a:gd name="connsiteY1" fmla="*/ 1484637 h 2506601"/>
                  <a:gd name="connsiteX2" fmla="*/ 1515436 w 1775444"/>
                  <a:gd name="connsiteY2" fmla="*/ 2168538 h 2506601"/>
                  <a:gd name="connsiteX3" fmla="*/ 1436330 w 1775444"/>
                  <a:gd name="connsiteY3" fmla="*/ 2239650 h 2506601"/>
                  <a:gd name="connsiteX4" fmla="*/ 1446618 w 1775444"/>
                  <a:gd name="connsiteY4" fmla="*/ 2307598 h 2506601"/>
                  <a:gd name="connsiteX5" fmla="*/ 1297366 w 1775444"/>
                  <a:gd name="connsiteY5" fmla="*/ 2506601 h 2506601"/>
                  <a:gd name="connsiteX6" fmla="*/ 1191829 w 1775444"/>
                  <a:gd name="connsiteY6" fmla="*/ 2448314 h 2506601"/>
                  <a:gd name="connsiteX7" fmla="*/ 1166573 w 1775444"/>
                  <a:gd name="connsiteY7" fmla="*/ 2398368 h 2506601"/>
                  <a:gd name="connsiteX8" fmla="*/ 1066629 w 1775444"/>
                  <a:gd name="connsiteY8" fmla="*/ 2432170 h 2506601"/>
                  <a:gd name="connsiteX9" fmla="*/ 887722 w 1775444"/>
                  <a:gd name="connsiteY9" fmla="*/ 2451819 h 2506601"/>
                  <a:gd name="connsiteX10" fmla="*/ 708815 w 1775444"/>
                  <a:gd name="connsiteY10" fmla="*/ 2432170 h 2506601"/>
                  <a:gd name="connsiteX11" fmla="*/ 596369 w 1775444"/>
                  <a:gd name="connsiteY11" fmla="*/ 2394140 h 2506601"/>
                  <a:gd name="connsiteX12" fmla="*/ 568975 w 1775444"/>
                  <a:gd name="connsiteY12" fmla="*/ 2448314 h 2506601"/>
                  <a:gd name="connsiteX13" fmla="*/ 463438 w 1775444"/>
                  <a:gd name="connsiteY13" fmla="*/ 2506601 h 2506601"/>
                  <a:gd name="connsiteX14" fmla="*/ 314186 w 1775444"/>
                  <a:gd name="connsiteY14" fmla="*/ 2307598 h 2506601"/>
                  <a:gd name="connsiteX15" fmla="*/ 325915 w 1775444"/>
                  <a:gd name="connsiteY15" fmla="*/ 2230137 h 2506601"/>
                  <a:gd name="connsiteX16" fmla="*/ 326733 w 1775444"/>
                  <a:gd name="connsiteY16" fmla="*/ 2228519 h 2506601"/>
                  <a:gd name="connsiteX17" fmla="*/ 260008 w 1775444"/>
                  <a:gd name="connsiteY17" fmla="*/ 2168538 h 2506601"/>
                  <a:gd name="connsiteX18" fmla="*/ 0 w 1775444"/>
                  <a:gd name="connsiteY18" fmla="*/ 1484637 h 2506601"/>
                  <a:gd name="connsiteX19" fmla="*/ 887722 w 1775444"/>
                  <a:gd name="connsiteY19" fmla="*/ 0 h 2506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75444" h="2506601">
                    <a:moveTo>
                      <a:pt x="887722" y="0"/>
                    </a:moveTo>
                    <a:cubicBezTo>
                      <a:pt x="1377997" y="0"/>
                      <a:pt x="1775444" y="950478"/>
                      <a:pt x="1775444" y="1484637"/>
                    </a:cubicBezTo>
                    <a:cubicBezTo>
                      <a:pt x="1775444" y="1751717"/>
                      <a:pt x="1676082" y="1993513"/>
                      <a:pt x="1515436" y="2168538"/>
                    </a:cubicBezTo>
                    <a:lnTo>
                      <a:pt x="1436330" y="2239650"/>
                    </a:lnTo>
                    <a:lnTo>
                      <a:pt x="1446618" y="2307598"/>
                    </a:lnTo>
                    <a:cubicBezTo>
                      <a:pt x="1446618" y="2417504"/>
                      <a:pt x="1379796" y="2506601"/>
                      <a:pt x="1297366" y="2506601"/>
                    </a:cubicBezTo>
                    <a:cubicBezTo>
                      <a:pt x="1256151" y="2506601"/>
                      <a:pt x="1218838" y="2484327"/>
                      <a:pt x="1191829" y="2448314"/>
                    </a:cubicBezTo>
                    <a:lnTo>
                      <a:pt x="1166573" y="2398368"/>
                    </a:lnTo>
                    <a:lnTo>
                      <a:pt x="1066629" y="2432170"/>
                    </a:lnTo>
                    <a:cubicBezTo>
                      <a:pt x="1008840" y="2445053"/>
                      <a:pt x="949006" y="2451819"/>
                      <a:pt x="887722" y="2451819"/>
                    </a:cubicBezTo>
                    <a:cubicBezTo>
                      <a:pt x="826438" y="2451819"/>
                      <a:pt x="766604" y="2445053"/>
                      <a:pt x="708815" y="2432170"/>
                    </a:cubicBezTo>
                    <a:lnTo>
                      <a:pt x="596369" y="2394140"/>
                    </a:lnTo>
                    <a:lnTo>
                      <a:pt x="568975" y="2448314"/>
                    </a:lnTo>
                    <a:cubicBezTo>
                      <a:pt x="541966" y="2484327"/>
                      <a:pt x="504653" y="2506601"/>
                      <a:pt x="463438" y="2506601"/>
                    </a:cubicBezTo>
                    <a:cubicBezTo>
                      <a:pt x="381008" y="2506601"/>
                      <a:pt x="314186" y="2417504"/>
                      <a:pt x="314186" y="2307598"/>
                    </a:cubicBezTo>
                    <a:cubicBezTo>
                      <a:pt x="314186" y="2280122"/>
                      <a:pt x="318362" y="2253946"/>
                      <a:pt x="325915" y="2230137"/>
                    </a:cubicBezTo>
                    <a:lnTo>
                      <a:pt x="326733" y="2228519"/>
                    </a:lnTo>
                    <a:lnTo>
                      <a:pt x="260008" y="2168538"/>
                    </a:lnTo>
                    <a:cubicBezTo>
                      <a:pt x="99362" y="1993513"/>
                      <a:pt x="0" y="1751717"/>
                      <a:pt x="0" y="1484637"/>
                    </a:cubicBezTo>
                    <a:cubicBezTo>
                      <a:pt x="0" y="950478"/>
                      <a:pt x="397447" y="0"/>
                      <a:pt x="887722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80">
                <a:extLst>
                  <a:ext uri="{FF2B5EF4-FFF2-40B4-BE49-F238E27FC236}">
                    <a16:creationId xmlns:a16="http://schemas.microsoft.com/office/drawing/2014/main" id="{04CD95FC-2335-9C33-800F-DF9ED6CF1B14}"/>
                  </a:ext>
                </a:extLst>
              </p:cNvPr>
              <p:cNvSpPr/>
              <p:nvPr/>
            </p:nvSpPr>
            <p:spPr bwMode="auto">
              <a:xfrm>
                <a:off x="789652" y="2958935"/>
                <a:ext cx="1611194" cy="2224997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DFD9A9D-AAD8-732E-6231-2F23E8F32E20}"/>
                  </a:ext>
                </a:extLst>
              </p:cNvPr>
              <p:cNvSpPr/>
              <p:nvPr/>
            </p:nvSpPr>
            <p:spPr bwMode="auto">
              <a:xfrm rot="10800000">
                <a:off x="229034" y="1689050"/>
                <a:ext cx="2698741" cy="310261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4CED80E-719A-FD18-FDD0-D27A9AD37CD7}"/>
                  </a:ext>
                </a:extLst>
              </p:cNvPr>
              <p:cNvSpPr/>
              <p:nvPr/>
            </p:nvSpPr>
            <p:spPr bwMode="auto">
              <a:xfrm>
                <a:off x="855904" y="3338276"/>
                <a:ext cx="1457722" cy="1606693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1F10CFB-49E1-5C30-CBC9-2E198B4A2FCA}"/>
                  </a:ext>
                </a:extLst>
              </p:cNvPr>
              <p:cNvSpPr/>
              <p:nvPr/>
            </p:nvSpPr>
            <p:spPr bwMode="auto">
              <a:xfrm>
                <a:off x="917095" y="3472168"/>
                <a:ext cx="1335337" cy="132262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弦 54">
                <a:extLst>
                  <a:ext uri="{FF2B5EF4-FFF2-40B4-BE49-F238E27FC236}">
                    <a16:creationId xmlns:a16="http://schemas.microsoft.com/office/drawing/2014/main" id="{4452A7F0-4566-DE5C-01F6-34BE686C9899}"/>
                  </a:ext>
                </a:extLst>
              </p:cNvPr>
              <p:cNvSpPr/>
              <p:nvPr/>
            </p:nvSpPr>
            <p:spPr bwMode="auto">
              <a:xfrm>
                <a:off x="71619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弦 55">
                <a:extLst>
                  <a:ext uri="{FF2B5EF4-FFF2-40B4-BE49-F238E27FC236}">
                    <a16:creationId xmlns:a16="http://schemas.microsoft.com/office/drawing/2014/main" id="{8F1FCF9D-EED2-2532-7174-2FFB6A97BEA5}"/>
                  </a:ext>
                </a:extLst>
              </p:cNvPr>
              <p:cNvSpPr/>
              <p:nvPr/>
            </p:nvSpPr>
            <p:spPr bwMode="auto">
              <a:xfrm flipH="1">
                <a:off x="211272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弦 56">
                <a:extLst>
                  <a:ext uri="{FF2B5EF4-FFF2-40B4-BE49-F238E27FC236}">
                    <a16:creationId xmlns:a16="http://schemas.microsoft.com/office/drawing/2014/main" id="{A5480976-CE49-225C-188A-48F995BC372A}"/>
                  </a:ext>
                </a:extLst>
              </p:cNvPr>
              <p:cNvSpPr/>
              <p:nvPr/>
            </p:nvSpPr>
            <p:spPr bwMode="auto">
              <a:xfrm>
                <a:off x="884799" y="2783465"/>
                <a:ext cx="230673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弦 57">
                <a:extLst>
                  <a:ext uri="{FF2B5EF4-FFF2-40B4-BE49-F238E27FC236}">
                    <a16:creationId xmlns:a16="http://schemas.microsoft.com/office/drawing/2014/main" id="{18784DB1-56B0-30B8-10AB-26D57E741556}"/>
                  </a:ext>
                </a:extLst>
              </p:cNvPr>
              <p:cNvSpPr/>
              <p:nvPr/>
            </p:nvSpPr>
            <p:spPr bwMode="auto">
              <a:xfrm flipH="1">
                <a:off x="2109710" y="2786714"/>
                <a:ext cx="230671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F8F79D2-C1C1-B213-9ADF-05777EDB6451}"/>
                  </a:ext>
                </a:extLst>
              </p:cNvPr>
              <p:cNvSpPr/>
              <p:nvPr/>
            </p:nvSpPr>
            <p:spPr bwMode="auto">
              <a:xfrm rot="18900000">
                <a:off x="968424" y="2485155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91F0E105-70FF-730F-FF9B-9E0C77942A5F}"/>
                  </a:ext>
                </a:extLst>
              </p:cNvPr>
              <p:cNvSpPr/>
              <p:nvPr/>
            </p:nvSpPr>
            <p:spPr bwMode="auto">
              <a:xfrm rot="2700000" flipH="1">
                <a:off x="2157897" y="2485158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36C775F-B875-C83A-5E14-E51A97D03EDD}"/>
                  </a:ext>
                </a:extLst>
              </p:cNvPr>
              <p:cNvSpPr/>
              <p:nvPr/>
            </p:nvSpPr>
            <p:spPr bwMode="auto">
              <a:xfrm>
                <a:off x="839740" y="3057559"/>
                <a:ext cx="1490048" cy="1696854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6DF756D-4962-1C55-B7C3-AA0B2D88F9EC}"/>
                  </a:ext>
                </a:extLst>
              </p:cNvPr>
              <p:cNvSpPr/>
              <p:nvPr/>
            </p:nvSpPr>
            <p:spPr bwMode="auto">
              <a:xfrm>
                <a:off x="1362012" y="4424133"/>
                <a:ext cx="445508" cy="330281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7F6006B-D833-40D5-2576-917FDC4DB960}"/>
                  </a:ext>
                </a:extLst>
              </p:cNvPr>
              <p:cNvSpPr/>
              <p:nvPr/>
            </p:nvSpPr>
            <p:spPr bwMode="auto">
              <a:xfrm>
                <a:off x="1327075" y="3048729"/>
                <a:ext cx="504873" cy="785793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2B6422A-7C03-2921-6594-9FA992246F3E}"/>
                  </a:ext>
                </a:extLst>
              </p:cNvPr>
              <p:cNvSpPr/>
              <p:nvPr/>
            </p:nvSpPr>
            <p:spPr bwMode="auto">
              <a:xfrm>
                <a:off x="711767" y="2300093"/>
                <a:ext cx="1733273" cy="2227301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628064-2D34-2A72-4530-3441F6347570}"/>
              </a:ext>
            </a:extLst>
          </p:cNvPr>
          <p:cNvGrpSpPr/>
          <p:nvPr/>
        </p:nvGrpSpPr>
        <p:grpSpPr>
          <a:xfrm>
            <a:off x="2878524" y="812800"/>
            <a:ext cx="6033248" cy="5206358"/>
            <a:chOff x="3415552" y="416644"/>
            <a:chExt cx="6120333" cy="596964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32339AA-2CEF-67E0-BBFF-C16415765A6B}"/>
                </a:ext>
              </a:extLst>
            </p:cNvPr>
            <p:cNvSpPr txBox="1"/>
            <p:nvPr/>
          </p:nvSpPr>
          <p:spPr>
            <a:xfrm>
              <a:off x="3415552" y="3614057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持ち出し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厳禁</a:t>
              </a: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044B791-91DA-2AF8-F0DC-2FE85DE2E08D}"/>
                </a:ext>
              </a:extLst>
            </p:cNvPr>
            <p:cNvSpPr txBox="1"/>
            <p:nvPr/>
          </p:nvSpPr>
          <p:spPr>
            <a:xfrm>
              <a:off x="3415552" y="416644"/>
              <a:ext cx="6120333" cy="27722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タバコ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盗難注意</a:t>
              </a:r>
              <a:r>
                <a:rPr lang="en-US" altLang="ja-JP" sz="5400" dirty="0">
                  <a:ln w="28575">
                    <a:noFill/>
                  </a:ln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25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タバコ盗難注意！の貼り紙</dc:title>
  <dc:subject>タバコ盗難注意！の貼り紙</dc:subject>
  <dc:creator>でじけろお</dc:creator>
  <cp:revision>1</cp:revision>
  <dcterms:created xsi:type="dcterms:W3CDTF">2014-12-04T06:28:23Z</dcterms:created>
  <dcterms:modified xsi:type="dcterms:W3CDTF">2026-02-13T12:26:01Z</dcterms:modified>
  <cp:version>1</cp:version>
</cp:coreProperties>
</file>